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1790DD-6ACA-4AC9-AEEC-67A9E6D47B89}" v="585" dt="2022-12-05T10:57:35.804"/>
    <p1510:client id="{BFE8A4FF-D753-46E3-9F50-E49262970083}" v="12" dt="2022-12-05T13:26:03.7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eller David" userId="S::mueller@hak-wolfsberg.at::7c91a23e-a01e-4a7f-9f46-a5f8ddd5cedb" providerId="AD" clId="Web-{891790DD-6ACA-4AC9-AEEC-67A9E6D47B89}"/>
    <pc:docChg chg="addSld modSld addMainMaster delMainMaster">
      <pc:chgData name="Mueller David" userId="S::mueller@hak-wolfsberg.at::7c91a23e-a01e-4a7f-9f46-a5f8ddd5cedb" providerId="AD" clId="Web-{891790DD-6ACA-4AC9-AEEC-67A9E6D47B89}" dt="2022-12-05T10:57:35.804" v="543" actId="20577"/>
      <pc:docMkLst>
        <pc:docMk/>
      </pc:docMkLst>
      <pc:sldChg chg="addSp modSp mod setBg modClrScheme addAnim chgLayout">
        <pc:chgData name="Mueller David" userId="S::mueller@hak-wolfsberg.at::7c91a23e-a01e-4a7f-9f46-a5f8ddd5cedb" providerId="AD" clId="Web-{891790DD-6ACA-4AC9-AEEC-67A9E6D47B89}" dt="2022-12-05T10:29:56.142" v="30"/>
        <pc:sldMkLst>
          <pc:docMk/>
          <pc:sldMk cId="109857222" sldId="256"/>
        </pc:sldMkLst>
        <pc:spChg chg="mod">
          <ac:chgData name="Mueller David" userId="S::mueller@hak-wolfsberg.at::7c91a23e-a01e-4a7f-9f46-a5f8ddd5cedb" providerId="AD" clId="Web-{891790DD-6ACA-4AC9-AEEC-67A9E6D47B89}" dt="2022-12-05T10:29:56.142" v="28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Mueller David" userId="S::mueller@hak-wolfsberg.at::7c91a23e-a01e-4a7f-9f46-a5f8ddd5cedb" providerId="AD" clId="Web-{891790DD-6ACA-4AC9-AEEC-67A9E6D47B89}" dt="2022-12-05T10:29:56.142" v="28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Mueller David" userId="S::mueller@hak-wolfsberg.at::7c91a23e-a01e-4a7f-9f46-a5f8ddd5cedb" providerId="AD" clId="Web-{891790DD-6ACA-4AC9-AEEC-67A9E6D47B89}" dt="2022-12-05T10:29:56.142" v="28"/>
          <ac:spMkLst>
            <pc:docMk/>
            <pc:sldMk cId="109857222" sldId="256"/>
            <ac:spMk id="9" creationId="{6FA9327B-0F60-46E3-AD80-CE73838567B3}"/>
          </ac:spMkLst>
        </pc:spChg>
        <pc:picChg chg="add">
          <ac:chgData name="Mueller David" userId="S::mueller@hak-wolfsberg.at::7c91a23e-a01e-4a7f-9f46-a5f8ddd5cedb" providerId="AD" clId="Web-{891790DD-6ACA-4AC9-AEEC-67A9E6D47B89}" dt="2022-12-05T10:29:56.142" v="28"/>
          <ac:picMkLst>
            <pc:docMk/>
            <pc:sldMk cId="109857222" sldId="256"/>
            <ac:picMk id="4" creationId="{868FDAEB-398E-9633-7DA2-3CFED4E0C6FF}"/>
          </ac:picMkLst>
        </pc:picChg>
        <pc:cxnChg chg="add">
          <ac:chgData name="Mueller David" userId="S::mueller@hak-wolfsberg.at::7c91a23e-a01e-4a7f-9f46-a5f8ddd5cedb" providerId="AD" clId="Web-{891790DD-6ACA-4AC9-AEEC-67A9E6D47B89}" dt="2022-12-05T10:29:56.142" v="28"/>
          <ac:cxnSpMkLst>
            <pc:docMk/>
            <pc:sldMk cId="109857222" sldId="256"/>
            <ac:cxnSpMk id="11" creationId="{BD1C99D0-461D-4A91-81EF-CCCD798B37A1}"/>
          </ac:cxnSpMkLst>
        </pc:cxnChg>
      </pc:sldChg>
      <pc:sldChg chg="modSp new">
        <pc:chgData name="Mueller David" userId="S::mueller@hak-wolfsberg.at::7c91a23e-a01e-4a7f-9f46-a5f8ddd5cedb" providerId="AD" clId="Web-{891790DD-6ACA-4AC9-AEEC-67A9E6D47B89}" dt="2022-12-05T10:30:58.753" v="47" actId="20577"/>
        <pc:sldMkLst>
          <pc:docMk/>
          <pc:sldMk cId="2411027613" sldId="257"/>
        </pc:sldMkLst>
        <pc:spChg chg="mod">
          <ac:chgData name="Mueller David" userId="S::mueller@hak-wolfsberg.at::7c91a23e-a01e-4a7f-9f46-a5f8ddd5cedb" providerId="AD" clId="Web-{891790DD-6ACA-4AC9-AEEC-67A9E6D47B89}" dt="2022-12-05T10:30:13.533" v="33" actId="20577"/>
          <ac:spMkLst>
            <pc:docMk/>
            <pc:sldMk cId="2411027613" sldId="257"/>
            <ac:spMk id="2" creationId="{77D91385-28A2-0864-3E97-86690FF3560C}"/>
          </ac:spMkLst>
        </pc:spChg>
        <pc:spChg chg="mod">
          <ac:chgData name="Mueller David" userId="S::mueller@hak-wolfsberg.at::7c91a23e-a01e-4a7f-9f46-a5f8ddd5cedb" providerId="AD" clId="Web-{891790DD-6ACA-4AC9-AEEC-67A9E6D47B89}" dt="2022-12-05T10:30:58.753" v="47" actId="20577"/>
          <ac:spMkLst>
            <pc:docMk/>
            <pc:sldMk cId="2411027613" sldId="257"/>
            <ac:spMk id="3" creationId="{BA77AC32-78B6-5C04-1FAA-8B81FE6A72E0}"/>
          </ac:spMkLst>
        </pc:spChg>
      </pc:sldChg>
      <pc:sldChg chg="modSp new">
        <pc:chgData name="Mueller David" userId="S::mueller@hak-wolfsberg.at::7c91a23e-a01e-4a7f-9f46-a5f8ddd5cedb" providerId="AD" clId="Web-{891790DD-6ACA-4AC9-AEEC-67A9E6D47B89}" dt="2022-12-05T10:31:14.003" v="51" actId="20577"/>
        <pc:sldMkLst>
          <pc:docMk/>
          <pc:sldMk cId="1626071618" sldId="258"/>
        </pc:sldMkLst>
        <pc:spChg chg="mod">
          <ac:chgData name="Mueller David" userId="S::mueller@hak-wolfsberg.at::7c91a23e-a01e-4a7f-9f46-a5f8ddd5cedb" providerId="AD" clId="Web-{891790DD-6ACA-4AC9-AEEC-67A9E6D47B89}" dt="2022-12-05T10:31:02.378" v="48" actId="20577"/>
          <ac:spMkLst>
            <pc:docMk/>
            <pc:sldMk cId="1626071618" sldId="258"/>
            <ac:spMk id="2" creationId="{C470FA06-8DDF-F2F2-5865-A9C19F7F88B9}"/>
          </ac:spMkLst>
        </pc:spChg>
        <pc:spChg chg="mod">
          <ac:chgData name="Mueller David" userId="S::mueller@hak-wolfsberg.at::7c91a23e-a01e-4a7f-9f46-a5f8ddd5cedb" providerId="AD" clId="Web-{891790DD-6ACA-4AC9-AEEC-67A9E6D47B89}" dt="2022-12-05T10:31:14.003" v="51" actId="20577"/>
          <ac:spMkLst>
            <pc:docMk/>
            <pc:sldMk cId="1626071618" sldId="258"/>
            <ac:spMk id="3" creationId="{6E523840-E7F9-FFB7-4775-0303A9870839}"/>
          </ac:spMkLst>
        </pc:spChg>
      </pc:sldChg>
      <pc:sldChg chg="modSp new">
        <pc:chgData name="Mueller David" userId="S::mueller@hak-wolfsberg.at::7c91a23e-a01e-4a7f-9f46-a5f8ddd5cedb" providerId="AD" clId="Web-{891790DD-6ACA-4AC9-AEEC-67A9E6D47B89}" dt="2022-12-05T10:34:44.305" v="103" actId="20577"/>
        <pc:sldMkLst>
          <pc:docMk/>
          <pc:sldMk cId="4294859779" sldId="259"/>
        </pc:sldMkLst>
        <pc:spChg chg="mod">
          <ac:chgData name="Mueller David" userId="S::mueller@hak-wolfsberg.at::7c91a23e-a01e-4a7f-9f46-a5f8ddd5cedb" providerId="AD" clId="Web-{891790DD-6ACA-4AC9-AEEC-67A9E6D47B89}" dt="2022-12-05T10:31:31.801" v="55" actId="20577"/>
          <ac:spMkLst>
            <pc:docMk/>
            <pc:sldMk cId="4294859779" sldId="259"/>
            <ac:spMk id="2" creationId="{2C2DFED2-A04B-6429-FB4D-3C774CC7D0EE}"/>
          </ac:spMkLst>
        </pc:spChg>
        <pc:spChg chg="mod">
          <ac:chgData name="Mueller David" userId="S::mueller@hak-wolfsberg.at::7c91a23e-a01e-4a7f-9f46-a5f8ddd5cedb" providerId="AD" clId="Web-{891790DD-6ACA-4AC9-AEEC-67A9E6D47B89}" dt="2022-12-05T10:34:44.305" v="103" actId="20577"/>
          <ac:spMkLst>
            <pc:docMk/>
            <pc:sldMk cId="4294859779" sldId="259"/>
            <ac:spMk id="3" creationId="{3C6A9A6C-D4A3-B5E8-753A-2463F1F22ED4}"/>
          </ac:spMkLst>
        </pc:spChg>
      </pc:sldChg>
      <pc:sldChg chg="modSp new">
        <pc:chgData name="Mueller David" userId="S::mueller@hak-wolfsberg.at::7c91a23e-a01e-4a7f-9f46-a5f8ddd5cedb" providerId="AD" clId="Web-{891790DD-6ACA-4AC9-AEEC-67A9E6D47B89}" dt="2022-12-05T10:33:28.756" v="81" actId="20577"/>
        <pc:sldMkLst>
          <pc:docMk/>
          <pc:sldMk cId="3827390636" sldId="260"/>
        </pc:sldMkLst>
        <pc:spChg chg="mod">
          <ac:chgData name="Mueller David" userId="S::mueller@hak-wolfsberg.at::7c91a23e-a01e-4a7f-9f46-a5f8ddd5cedb" providerId="AD" clId="Web-{891790DD-6ACA-4AC9-AEEC-67A9E6D47B89}" dt="2022-12-05T10:33:28.756" v="81" actId="20577"/>
          <ac:spMkLst>
            <pc:docMk/>
            <pc:sldMk cId="3827390636" sldId="260"/>
            <ac:spMk id="2" creationId="{90E59B0F-28BD-BD1E-045B-E4B56E8F60B7}"/>
          </ac:spMkLst>
        </pc:spChg>
        <pc:spChg chg="mod">
          <ac:chgData name="Mueller David" userId="S::mueller@hak-wolfsberg.at::7c91a23e-a01e-4a7f-9f46-a5f8ddd5cedb" providerId="AD" clId="Web-{891790DD-6ACA-4AC9-AEEC-67A9E6D47B89}" dt="2022-12-05T10:33:20.913" v="75" actId="20577"/>
          <ac:spMkLst>
            <pc:docMk/>
            <pc:sldMk cId="3827390636" sldId="260"/>
            <ac:spMk id="3" creationId="{B513C1D6-5C6A-1BB2-823A-14C3A54D4F6F}"/>
          </ac:spMkLst>
        </pc:spChg>
      </pc:sldChg>
      <pc:sldChg chg="modSp new">
        <pc:chgData name="Mueller David" userId="S::mueller@hak-wolfsberg.at::7c91a23e-a01e-4a7f-9f46-a5f8ddd5cedb" providerId="AD" clId="Web-{891790DD-6ACA-4AC9-AEEC-67A9E6D47B89}" dt="2022-12-05T10:33:30.178" v="83" actId="20577"/>
        <pc:sldMkLst>
          <pc:docMk/>
          <pc:sldMk cId="536305487" sldId="261"/>
        </pc:sldMkLst>
        <pc:spChg chg="mod">
          <ac:chgData name="Mueller David" userId="S::mueller@hak-wolfsberg.at::7c91a23e-a01e-4a7f-9f46-a5f8ddd5cedb" providerId="AD" clId="Web-{891790DD-6ACA-4AC9-AEEC-67A9E6D47B89}" dt="2022-12-05T10:33:30.178" v="83" actId="20577"/>
          <ac:spMkLst>
            <pc:docMk/>
            <pc:sldMk cId="536305487" sldId="261"/>
            <ac:spMk id="2" creationId="{A506ED40-BA7D-D171-1738-95E926E462F1}"/>
          </ac:spMkLst>
        </pc:spChg>
        <pc:spChg chg="mod">
          <ac:chgData name="Mueller David" userId="S::mueller@hak-wolfsberg.at::7c91a23e-a01e-4a7f-9f46-a5f8ddd5cedb" providerId="AD" clId="Web-{891790DD-6ACA-4AC9-AEEC-67A9E6D47B89}" dt="2022-12-05T10:33:23.288" v="78" actId="20577"/>
          <ac:spMkLst>
            <pc:docMk/>
            <pc:sldMk cId="536305487" sldId="261"/>
            <ac:spMk id="3" creationId="{F3DB7B75-08BA-BEC9-A543-B9C18C8C2BED}"/>
          </ac:spMkLst>
        </pc:spChg>
      </pc:sldChg>
      <pc:sldChg chg="modSp new">
        <pc:chgData name="Mueller David" userId="S::mueller@hak-wolfsberg.at::7c91a23e-a01e-4a7f-9f46-a5f8ddd5cedb" providerId="AD" clId="Web-{891790DD-6ACA-4AC9-AEEC-67A9E6D47B89}" dt="2022-12-05T10:38:41.763" v="291" actId="20577"/>
        <pc:sldMkLst>
          <pc:docMk/>
          <pc:sldMk cId="177936405" sldId="262"/>
        </pc:sldMkLst>
        <pc:spChg chg="mod">
          <ac:chgData name="Mueller David" userId="S::mueller@hak-wolfsberg.at::7c91a23e-a01e-4a7f-9f46-a5f8ddd5cedb" providerId="AD" clId="Web-{891790DD-6ACA-4AC9-AEEC-67A9E6D47B89}" dt="2022-12-05T10:35:09.212" v="108" actId="20577"/>
          <ac:spMkLst>
            <pc:docMk/>
            <pc:sldMk cId="177936405" sldId="262"/>
            <ac:spMk id="2" creationId="{5CA5AF65-170A-0A70-C571-B43F4DCA6B10}"/>
          </ac:spMkLst>
        </pc:spChg>
        <pc:spChg chg="mod">
          <ac:chgData name="Mueller David" userId="S::mueller@hak-wolfsberg.at::7c91a23e-a01e-4a7f-9f46-a5f8ddd5cedb" providerId="AD" clId="Web-{891790DD-6ACA-4AC9-AEEC-67A9E6D47B89}" dt="2022-12-05T10:38:41.763" v="291" actId="20577"/>
          <ac:spMkLst>
            <pc:docMk/>
            <pc:sldMk cId="177936405" sldId="262"/>
            <ac:spMk id="3" creationId="{58DD916E-988B-3A8B-4AA5-506BD1973BD8}"/>
          </ac:spMkLst>
        </pc:spChg>
      </pc:sldChg>
      <pc:sldChg chg="addSp modSp new">
        <pc:chgData name="Mueller David" userId="S::mueller@hak-wolfsberg.at::7c91a23e-a01e-4a7f-9f46-a5f8ddd5cedb" providerId="AD" clId="Web-{891790DD-6ACA-4AC9-AEEC-67A9E6D47B89}" dt="2022-12-05T10:39:55.531" v="305" actId="14100"/>
        <pc:sldMkLst>
          <pc:docMk/>
          <pc:sldMk cId="126107272" sldId="263"/>
        </pc:sldMkLst>
        <pc:spChg chg="mod">
          <ac:chgData name="Mueller David" userId="S::mueller@hak-wolfsberg.at::7c91a23e-a01e-4a7f-9f46-a5f8ddd5cedb" providerId="AD" clId="Web-{891790DD-6ACA-4AC9-AEEC-67A9E6D47B89}" dt="2022-12-05T10:38:59.826" v="294" actId="20577"/>
          <ac:spMkLst>
            <pc:docMk/>
            <pc:sldMk cId="126107272" sldId="263"/>
            <ac:spMk id="2" creationId="{F732C384-B76F-7A5B-BB23-3AF86FF4F3AC}"/>
          </ac:spMkLst>
        </pc:spChg>
        <pc:spChg chg="mod">
          <ac:chgData name="Mueller David" userId="S::mueller@hak-wolfsberg.at::7c91a23e-a01e-4a7f-9f46-a5f8ddd5cedb" providerId="AD" clId="Web-{891790DD-6ACA-4AC9-AEEC-67A9E6D47B89}" dt="2022-12-05T10:39:51.171" v="303" actId="20577"/>
          <ac:spMkLst>
            <pc:docMk/>
            <pc:sldMk cId="126107272" sldId="263"/>
            <ac:spMk id="3" creationId="{EA4615DA-A96C-34A8-CB34-8ED612BAB3B8}"/>
          </ac:spMkLst>
        </pc:spChg>
        <pc:picChg chg="add mod">
          <ac:chgData name="Mueller David" userId="S::mueller@hak-wolfsberg.at::7c91a23e-a01e-4a7f-9f46-a5f8ddd5cedb" providerId="AD" clId="Web-{891790DD-6ACA-4AC9-AEEC-67A9E6D47B89}" dt="2022-12-05T10:39:55.531" v="305" actId="14100"/>
          <ac:picMkLst>
            <pc:docMk/>
            <pc:sldMk cId="126107272" sldId="263"/>
            <ac:picMk id="4" creationId="{560A342E-3263-BD46-65C1-4C4F1015E211}"/>
          </ac:picMkLst>
        </pc:picChg>
      </pc:sldChg>
      <pc:sldChg chg="modSp new">
        <pc:chgData name="Mueller David" userId="S::mueller@hak-wolfsberg.at::7c91a23e-a01e-4a7f-9f46-a5f8ddd5cedb" providerId="AD" clId="Web-{891790DD-6ACA-4AC9-AEEC-67A9E6D47B89}" dt="2022-12-05T10:43:37.317" v="394" actId="20577"/>
        <pc:sldMkLst>
          <pc:docMk/>
          <pc:sldMk cId="1448400859" sldId="264"/>
        </pc:sldMkLst>
        <pc:spChg chg="mod">
          <ac:chgData name="Mueller David" userId="S::mueller@hak-wolfsberg.at::7c91a23e-a01e-4a7f-9f46-a5f8ddd5cedb" providerId="AD" clId="Web-{891790DD-6ACA-4AC9-AEEC-67A9E6D47B89}" dt="2022-12-05T10:40:30.922" v="310" actId="20577"/>
          <ac:spMkLst>
            <pc:docMk/>
            <pc:sldMk cId="1448400859" sldId="264"/>
            <ac:spMk id="2" creationId="{11821DCA-D4B2-9FDA-B1EA-86E4DD3D1364}"/>
          </ac:spMkLst>
        </pc:spChg>
        <pc:spChg chg="mod">
          <ac:chgData name="Mueller David" userId="S::mueller@hak-wolfsberg.at::7c91a23e-a01e-4a7f-9f46-a5f8ddd5cedb" providerId="AD" clId="Web-{891790DD-6ACA-4AC9-AEEC-67A9E6D47B89}" dt="2022-12-05T10:43:37.317" v="394" actId="20577"/>
          <ac:spMkLst>
            <pc:docMk/>
            <pc:sldMk cId="1448400859" sldId="264"/>
            <ac:spMk id="3" creationId="{D7293F09-0B88-F7FC-4819-75DBA9B84262}"/>
          </ac:spMkLst>
        </pc:spChg>
      </pc:sldChg>
      <pc:sldChg chg="modSp new">
        <pc:chgData name="Mueller David" userId="S::mueller@hak-wolfsberg.at::7c91a23e-a01e-4a7f-9f46-a5f8ddd5cedb" providerId="AD" clId="Web-{891790DD-6ACA-4AC9-AEEC-67A9E6D47B89}" dt="2022-12-05T10:45:36.335" v="462" actId="20577"/>
        <pc:sldMkLst>
          <pc:docMk/>
          <pc:sldMk cId="2540662731" sldId="265"/>
        </pc:sldMkLst>
        <pc:spChg chg="mod">
          <ac:chgData name="Mueller David" userId="S::mueller@hak-wolfsberg.at::7c91a23e-a01e-4a7f-9f46-a5f8ddd5cedb" providerId="AD" clId="Web-{891790DD-6ACA-4AC9-AEEC-67A9E6D47B89}" dt="2022-12-05T10:43:52.427" v="399" actId="20577"/>
          <ac:spMkLst>
            <pc:docMk/>
            <pc:sldMk cId="2540662731" sldId="265"/>
            <ac:spMk id="2" creationId="{D11DC2E3-8FFF-A693-E9A3-22A4214C85C2}"/>
          </ac:spMkLst>
        </pc:spChg>
        <pc:spChg chg="mod">
          <ac:chgData name="Mueller David" userId="S::mueller@hak-wolfsberg.at::7c91a23e-a01e-4a7f-9f46-a5f8ddd5cedb" providerId="AD" clId="Web-{891790DD-6ACA-4AC9-AEEC-67A9E6D47B89}" dt="2022-12-05T10:45:36.335" v="462" actId="20577"/>
          <ac:spMkLst>
            <pc:docMk/>
            <pc:sldMk cId="2540662731" sldId="265"/>
            <ac:spMk id="3" creationId="{EBD4DD9C-3316-A360-9107-FEA0AD588561}"/>
          </ac:spMkLst>
        </pc:spChg>
      </pc:sldChg>
      <pc:sldChg chg="addSp delSp modSp new">
        <pc:chgData name="Mueller David" userId="S::mueller@hak-wolfsberg.at::7c91a23e-a01e-4a7f-9f46-a5f8ddd5cedb" providerId="AD" clId="Web-{891790DD-6ACA-4AC9-AEEC-67A9E6D47B89}" dt="2022-12-05T10:49:18.543" v="506" actId="1076"/>
        <pc:sldMkLst>
          <pc:docMk/>
          <pc:sldMk cId="643679780" sldId="266"/>
        </pc:sldMkLst>
        <pc:spChg chg="mod">
          <ac:chgData name="Mueller David" userId="S::mueller@hak-wolfsberg.at::7c91a23e-a01e-4a7f-9f46-a5f8ddd5cedb" providerId="AD" clId="Web-{891790DD-6ACA-4AC9-AEEC-67A9E6D47B89}" dt="2022-12-05T10:46:32.727" v="467" actId="20577"/>
          <ac:spMkLst>
            <pc:docMk/>
            <pc:sldMk cId="643679780" sldId="266"/>
            <ac:spMk id="2" creationId="{0045165F-E4E1-8DF2-833B-08F425943214}"/>
          </ac:spMkLst>
        </pc:spChg>
        <pc:spChg chg="del">
          <ac:chgData name="Mueller David" userId="S::mueller@hak-wolfsberg.at::7c91a23e-a01e-4a7f-9f46-a5f8ddd5cedb" providerId="AD" clId="Web-{891790DD-6ACA-4AC9-AEEC-67A9E6D47B89}" dt="2022-12-05T10:46:33.790" v="468"/>
          <ac:spMkLst>
            <pc:docMk/>
            <pc:sldMk cId="643679780" sldId="266"/>
            <ac:spMk id="3" creationId="{FAC53423-3453-7E2A-0E2F-8F0B4E002959}"/>
          </ac:spMkLst>
        </pc:spChg>
        <pc:spChg chg="add del mod">
          <ac:chgData name="Mueller David" userId="S::mueller@hak-wolfsberg.at::7c91a23e-a01e-4a7f-9f46-a5f8ddd5cedb" providerId="AD" clId="Web-{891790DD-6ACA-4AC9-AEEC-67A9E6D47B89}" dt="2022-12-05T10:47:59.401" v="477"/>
          <ac:spMkLst>
            <pc:docMk/>
            <pc:sldMk cId="643679780" sldId="266"/>
            <ac:spMk id="6" creationId="{5AE9CE6C-25FF-B522-E402-032A35A7DA82}"/>
          </ac:spMkLst>
        </pc:spChg>
        <pc:spChg chg="add mod">
          <ac:chgData name="Mueller David" userId="S::mueller@hak-wolfsberg.at::7c91a23e-a01e-4a7f-9f46-a5f8ddd5cedb" providerId="AD" clId="Web-{891790DD-6ACA-4AC9-AEEC-67A9E6D47B89}" dt="2022-12-05T10:49:18.543" v="506" actId="1076"/>
          <ac:spMkLst>
            <pc:docMk/>
            <pc:sldMk cId="643679780" sldId="266"/>
            <ac:spMk id="8" creationId="{A34A7521-3F88-F819-8B61-F66F2665A0AB}"/>
          </ac:spMkLst>
        </pc:spChg>
        <pc:picChg chg="add del mod ord">
          <ac:chgData name="Mueller David" userId="S::mueller@hak-wolfsberg.at::7c91a23e-a01e-4a7f-9f46-a5f8ddd5cedb" providerId="AD" clId="Web-{891790DD-6ACA-4AC9-AEEC-67A9E6D47B89}" dt="2022-12-05T10:47:53.245" v="476"/>
          <ac:picMkLst>
            <pc:docMk/>
            <pc:sldMk cId="643679780" sldId="266"/>
            <ac:picMk id="4" creationId="{F0405683-48D8-CA37-A5BF-340903EB017C}"/>
          </ac:picMkLst>
        </pc:picChg>
        <pc:picChg chg="add mod ord">
          <ac:chgData name="Mueller David" userId="S::mueller@hak-wolfsberg.at::7c91a23e-a01e-4a7f-9f46-a5f8ddd5cedb" providerId="AD" clId="Web-{891790DD-6ACA-4AC9-AEEC-67A9E6D47B89}" dt="2022-12-05T10:48:38.402" v="484" actId="14100"/>
          <ac:picMkLst>
            <pc:docMk/>
            <pc:sldMk cId="643679780" sldId="266"/>
            <ac:picMk id="7" creationId="{4D11D291-C0B4-BE57-0BED-57BC8304514A}"/>
          </ac:picMkLst>
        </pc:picChg>
      </pc:sldChg>
      <pc:sldChg chg="modSp new">
        <pc:chgData name="Mueller David" userId="S::mueller@hak-wolfsberg.at::7c91a23e-a01e-4a7f-9f46-a5f8ddd5cedb" providerId="AD" clId="Web-{891790DD-6ACA-4AC9-AEEC-67A9E6D47B89}" dt="2022-12-05T10:57:35.804" v="543" actId="20577"/>
        <pc:sldMkLst>
          <pc:docMk/>
          <pc:sldMk cId="3869506975" sldId="267"/>
        </pc:sldMkLst>
        <pc:spChg chg="mod">
          <ac:chgData name="Mueller David" userId="S::mueller@hak-wolfsberg.at::7c91a23e-a01e-4a7f-9f46-a5f8ddd5cedb" providerId="AD" clId="Web-{891790DD-6ACA-4AC9-AEEC-67A9E6D47B89}" dt="2022-12-05T10:51:31.453" v="508" actId="20577"/>
          <ac:spMkLst>
            <pc:docMk/>
            <pc:sldMk cId="3869506975" sldId="267"/>
            <ac:spMk id="2" creationId="{9B9691E4-237B-12C7-D4FC-666ACB66CBFE}"/>
          </ac:spMkLst>
        </pc:spChg>
        <pc:spChg chg="mod">
          <ac:chgData name="Mueller David" userId="S::mueller@hak-wolfsberg.at::7c91a23e-a01e-4a7f-9f46-a5f8ddd5cedb" providerId="AD" clId="Web-{891790DD-6ACA-4AC9-AEEC-67A9E6D47B89}" dt="2022-12-05T10:57:35.804" v="543" actId="20577"/>
          <ac:spMkLst>
            <pc:docMk/>
            <pc:sldMk cId="3869506975" sldId="267"/>
            <ac:spMk id="3" creationId="{20F78476-7658-EF31-45B4-2827BFFE1F16}"/>
          </ac:spMkLst>
        </pc:spChg>
      </pc:sldChg>
      <pc:sldMasterChg chg="del delSldLayout">
        <pc:chgData name="Mueller David" userId="S::mueller@hak-wolfsberg.at::7c91a23e-a01e-4a7f-9f46-a5f8ddd5cedb" providerId="AD" clId="Web-{891790DD-6ACA-4AC9-AEEC-67A9E6D47B89}" dt="2022-12-05T10:29:56.142" v="28"/>
        <pc:sldMasterMkLst>
          <pc:docMk/>
          <pc:sldMasterMk cId="2460954070" sldId="2147483660"/>
        </pc:sldMasterMkLst>
        <pc:sldLayoutChg chg="del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addSldLayout">
        <pc:chgData name="Mueller David" userId="S::mueller@hak-wolfsberg.at::7c91a23e-a01e-4a7f-9f46-a5f8ddd5cedb" providerId="AD" clId="Web-{891790DD-6ACA-4AC9-AEEC-67A9E6D47B89}" dt="2022-12-05T10:29:56.142" v="28"/>
        <pc:sldMasterMkLst>
          <pc:docMk/>
          <pc:sldMasterMk cId="3359079876" sldId="2147483685"/>
        </pc:sldMasterMkLst>
        <pc:sldLayoutChg chg="add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3359079876" sldId="2147483685"/>
            <pc:sldLayoutMk cId="1090379974" sldId="2147483674"/>
          </pc:sldLayoutMkLst>
        </pc:sldLayoutChg>
        <pc:sldLayoutChg chg="add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3359079876" sldId="2147483685"/>
            <pc:sldLayoutMk cId="1747979820" sldId="2147483675"/>
          </pc:sldLayoutMkLst>
        </pc:sldLayoutChg>
        <pc:sldLayoutChg chg="add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3359079876" sldId="2147483685"/>
            <pc:sldLayoutMk cId="3540340778" sldId="2147483676"/>
          </pc:sldLayoutMkLst>
        </pc:sldLayoutChg>
        <pc:sldLayoutChg chg="add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3359079876" sldId="2147483685"/>
            <pc:sldLayoutMk cId="2295647831" sldId="2147483677"/>
          </pc:sldLayoutMkLst>
        </pc:sldLayoutChg>
        <pc:sldLayoutChg chg="add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3359079876" sldId="2147483685"/>
            <pc:sldLayoutMk cId="3101244300" sldId="2147483678"/>
          </pc:sldLayoutMkLst>
        </pc:sldLayoutChg>
        <pc:sldLayoutChg chg="add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3359079876" sldId="2147483685"/>
            <pc:sldLayoutMk cId="3099843650" sldId="2147483679"/>
          </pc:sldLayoutMkLst>
        </pc:sldLayoutChg>
        <pc:sldLayoutChg chg="add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3359079876" sldId="2147483685"/>
            <pc:sldLayoutMk cId="1612175117" sldId="2147483680"/>
          </pc:sldLayoutMkLst>
        </pc:sldLayoutChg>
        <pc:sldLayoutChg chg="add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3359079876" sldId="2147483685"/>
            <pc:sldLayoutMk cId="2517419147" sldId="2147483681"/>
          </pc:sldLayoutMkLst>
        </pc:sldLayoutChg>
        <pc:sldLayoutChg chg="add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3359079876" sldId="2147483685"/>
            <pc:sldLayoutMk cId="445944612" sldId="2147483682"/>
          </pc:sldLayoutMkLst>
        </pc:sldLayoutChg>
        <pc:sldLayoutChg chg="add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3359079876" sldId="2147483685"/>
            <pc:sldLayoutMk cId="4129661707" sldId="2147483683"/>
          </pc:sldLayoutMkLst>
        </pc:sldLayoutChg>
        <pc:sldLayoutChg chg="add">
          <pc:chgData name="Mueller David" userId="S::mueller@hak-wolfsberg.at::7c91a23e-a01e-4a7f-9f46-a5f8ddd5cedb" providerId="AD" clId="Web-{891790DD-6ACA-4AC9-AEEC-67A9E6D47B89}" dt="2022-12-05T10:29:56.142" v="28"/>
          <pc:sldLayoutMkLst>
            <pc:docMk/>
            <pc:sldMasterMk cId="3359079876" sldId="2147483685"/>
            <pc:sldLayoutMk cId="513923313" sldId="2147483684"/>
          </pc:sldLayoutMkLst>
        </pc:sldLayoutChg>
      </pc:sldMasterChg>
    </pc:docChg>
  </pc:docChgLst>
  <pc:docChgLst>
    <pc:chgData name="Mueller David" userId="S::mueller@hak-wolfsberg.at::7c91a23e-a01e-4a7f-9f46-a5f8ddd5cedb" providerId="AD" clId="Web-{BFE8A4FF-D753-46E3-9F50-E49262970083}"/>
    <pc:docChg chg="addSld modSld">
      <pc:chgData name="Mueller David" userId="S::mueller@hak-wolfsberg.at::7c91a23e-a01e-4a7f-9f46-a5f8ddd5cedb" providerId="AD" clId="Web-{BFE8A4FF-D753-46E3-9F50-E49262970083}" dt="2022-12-05T13:26:03.726" v="11" actId="14100"/>
      <pc:docMkLst>
        <pc:docMk/>
      </pc:docMkLst>
      <pc:sldChg chg="addSp delSp modSp new mod modClrScheme chgLayout">
        <pc:chgData name="Mueller David" userId="S::mueller@hak-wolfsberg.at::7c91a23e-a01e-4a7f-9f46-a5f8ddd5cedb" providerId="AD" clId="Web-{BFE8A4FF-D753-46E3-9F50-E49262970083}" dt="2022-12-05T13:26:03.726" v="11" actId="14100"/>
        <pc:sldMkLst>
          <pc:docMk/>
          <pc:sldMk cId="2945011048" sldId="268"/>
        </pc:sldMkLst>
        <pc:spChg chg="del">
          <ac:chgData name="Mueller David" userId="S::mueller@hak-wolfsberg.at::7c91a23e-a01e-4a7f-9f46-a5f8ddd5cedb" providerId="AD" clId="Web-{BFE8A4FF-D753-46E3-9F50-E49262970083}" dt="2022-12-05T13:25:12.427" v="1"/>
          <ac:spMkLst>
            <pc:docMk/>
            <pc:sldMk cId="2945011048" sldId="268"/>
            <ac:spMk id="2" creationId="{99C7F780-FB86-6EAB-66C9-420150D2FD2B}"/>
          </ac:spMkLst>
        </pc:spChg>
        <pc:spChg chg="del">
          <ac:chgData name="Mueller David" userId="S::mueller@hak-wolfsberg.at::7c91a23e-a01e-4a7f-9f46-a5f8ddd5cedb" providerId="AD" clId="Web-{BFE8A4FF-D753-46E3-9F50-E49262970083}" dt="2022-12-05T13:25:12.427" v="1"/>
          <ac:spMkLst>
            <pc:docMk/>
            <pc:sldMk cId="2945011048" sldId="268"/>
            <ac:spMk id="3" creationId="{368A425C-276B-5350-D740-6055F34ADC3E}"/>
          </ac:spMkLst>
        </pc:spChg>
        <pc:spChg chg="add mod">
          <ac:chgData name="Mueller David" userId="S::mueller@hak-wolfsberg.at::7c91a23e-a01e-4a7f-9f46-a5f8ddd5cedb" providerId="AD" clId="Web-{BFE8A4FF-D753-46E3-9F50-E49262970083}" dt="2022-12-05T13:26:03.726" v="11" actId="14100"/>
          <ac:spMkLst>
            <pc:docMk/>
            <pc:sldMk cId="2945011048" sldId="268"/>
            <ac:spMk id="4" creationId="{B058CBE4-AD54-599C-5252-531817002B3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8808-26D1-4F4B-96F4-F3082078D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008" y="1122362"/>
            <a:ext cx="8816632" cy="357155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0C639-B0CD-4365-98A9-C1E5FF6CF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008" y="5521960"/>
            <a:ext cx="8816632" cy="94487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80C52-E6BB-4B27-B5D8-2D33B249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7C649-4A0C-4EF2-8FC1-2BCF0BF9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E03F2-D0FE-49BB-8AEC-E99C4DB2D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A7CC8F-56A6-423D-B67A-8BA89D3EC911}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37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979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9F01F-198D-4AAD-B4FB-AD3B44981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8200"/>
            <a:ext cx="9438640" cy="4114800"/>
          </a:xfrm>
        </p:spPr>
        <p:txBody>
          <a:bodyPr anchor="t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BCC2B-311B-4FB6-B3A5-26F68055A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17160"/>
            <a:ext cx="9438640" cy="802640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CB73D-2D6B-4FA6-89A4-DCC89F80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0C188-FF43-44C1-A005-679168D5F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D1188-DA27-47B2-8176-31193EEC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340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B5A25-7E99-42A8-8D6D-648EFE20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501DC-62B7-42BD-A941-D34E92719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79"/>
            <a:ext cx="5181600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5C5C1-4FD4-4958-99A0-BDADECA33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11679"/>
            <a:ext cx="5181600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1B234-5D54-44E5-B41D-B205AAF50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7BCDB-6B96-45D6-B5E9-823A96EB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39C5F-F16F-4AFD-98D1-FA3BB96AF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47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4C1F-0040-4BBF-81A6-FD2E30637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7978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894A7-1DA1-44C1-8ED0-716279430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824035"/>
            <a:ext cx="4997132" cy="681040"/>
          </a:xfrm>
        </p:spPr>
        <p:txBody>
          <a:bodyPr anchor="b"/>
          <a:lstStyle>
            <a:lvl1pPr marL="0" indent="0">
              <a:buNone/>
              <a:defRPr sz="2400" b="1" i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AB945-31E2-4B60-9076-CBB8F8594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499713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71B3EA-2E84-4B8B-A104-81BD577424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5080" y="1824035"/>
            <a:ext cx="5000308" cy="681040"/>
          </a:xfrm>
        </p:spPr>
        <p:txBody>
          <a:bodyPr anchor="b"/>
          <a:lstStyle>
            <a:lvl1pPr marL="0" indent="0">
              <a:buNone/>
              <a:defRPr sz="2400" b="1" i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511AB8-302C-476E-B80A-AA739911E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5080" y="2505075"/>
            <a:ext cx="50003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B47C29-FE34-4E6E-9921-78C54673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F6B420-A9CE-4BB6-A653-5C3ABC7D6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1DF8FE-1179-4798-B16D-AF1DFA26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44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66F1A-0A68-4048-808F-CD7A9F3B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9592"/>
            <a:ext cx="10515600" cy="1573223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CB3E6-5365-48F5-8D2A-0B002BA3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D8EE9-4D97-4B2F-8D38-41CB9EE77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2C5952-0A27-4FAB-A3FD-120037876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43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D08427-909D-4679-9192-BC99557A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8E39A6-1E09-42B5-85B4-7E8B5AB2A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38940-01DD-4C97-8649-E01C3B0ED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17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93B3D-D568-40B4-A73A-1C8EA9ABB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691818" cy="1701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86EB3-917A-43B7-85BB-D00B5D2F0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4798" y="987425"/>
            <a:ext cx="5840589" cy="5032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AC029-3BC1-4637-A7F9-BC786DC26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372360"/>
            <a:ext cx="3691817" cy="349662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0B948-89C5-4AC5-B7A0-17136F5C5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6C8C5-652F-46CB-BD26-E262B057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B50CB-E91F-4B71-81F0-800F2B51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69B885-FDB8-4C62-A285-A0CDC49A6B0C}"/>
              </a:ext>
            </a:extLst>
          </p:cNvPr>
          <p:cNvCxnSpPr>
            <a:cxnSpLocks/>
          </p:cNvCxnSpPr>
          <p:nvPr/>
        </p:nvCxnSpPr>
        <p:spPr>
          <a:xfrm>
            <a:off x="502320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41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F941E-6445-4840-81AE-104EF7A4F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696652" cy="1701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F8B866-E32B-4AE7-AEF3-6974AE3288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86120" y="838200"/>
            <a:ext cx="5603238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ABB7A-E157-499A-B224-C2313181F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367280"/>
            <a:ext cx="3696652" cy="35017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C77283-E2B8-405E-BB6E-9F121140E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21F05-EB94-417F-B19B-96FF3D9EC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B7C3C7-B6DB-4064-8E66-9FB770C88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E233FA-220A-423F-907E-5F81526A28A0}"/>
              </a:ext>
            </a:extLst>
          </p:cNvPr>
          <p:cNvCxnSpPr>
            <a:cxnSpLocks/>
          </p:cNvCxnSpPr>
          <p:nvPr/>
        </p:nvCxnSpPr>
        <p:spPr>
          <a:xfrm>
            <a:off x="502320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944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56D52-667C-4E67-9038-A0BDFD8C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3E72AC-0272-475A-BD25-2AB7AC1DE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FBFF2-9ECB-4CDD-87FA-9DD1F87BF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C12B3-DAF5-4BA7-A3A6-D0284716D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171AE-4A11-4035-A072-9AC4053FF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61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A52E95-2F50-48D3-B00E-4C259644E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50174" y="838199"/>
            <a:ext cx="2303626" cy="5338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17C9B-4E02-49C8-B6DF-65ED3C990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38199"/>
            <a:ext cx="7734300" cy="5338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CA10C-AC31-4D80-B78F-08E48CDCB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B5B7-F312-4BC9-A5D3-72E065D1B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2E489-5442-4698-B6E3-3421A97C2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F3A7E1-F157-4338-B7F7-9C0A2D60B7FF}"/>
              </a:ext>
            </a:extLst>
          </p:cNvPr>
          <p:cNvCxnSpPr>
            <a:cxnSpLocks/>
          </p:cNvCxnSpPr>
          <p:nvPr/>
        </p:nvCxnSpPr>
        <p:spPr>
          <a:xfrm>
            <a:off x="8811337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392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6CCBF3A-D7FB-4B97-8FD5-6FFB20CB1E8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079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A9327B-0F60-46E3-AD80-CE7383856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1082" y="4660681"/>
            <a:ext cx="9689834" cy="1125050"/>
          </a:xfrm>
        </p:spPr>
        <p:txBody>
          <a:bodyPr anchor="b">
            <a:normAutofit/>
          </a:bodyPr>
          <a:lstStyle/>
          <a:p>
            <a:pPr algn="ctr"/>
            <a:r>
              <a:rPr lang="en-US" sz="4400">
                <a:cs typeface="Calibri Light"/>
              </a:rPr>
              <a:t>3EEE@Schools</a:t>
            </a:r>
            <a:endParaRPr lang="en-US" sz="4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38997" y="5866227"/>
            <a:ext cx="8314005" cy="696351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>
                <a:cs typeface="Calibri"/>
              </a:rPr>
              <a:t>Workshop I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8FDAEB-398E-9633-7DA2-3CFED4E0C6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690" r="-2" b="20809"/>
          <a:stretch/>
        </p:blipFill>
        <p:spPr>
          <a:xfrm>
            <a:off x="20" y="1"/>
            <a:ext cx="12191980" cy="43053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D1C99D0-461D-4A91-81EF-CCCD798B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43053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91385-28A2-0864-3E97-86690FF35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ea typeface="+mj-lt"/>
                <a:cs typeface="+mj-lt"/>
              </a:rPr>
              <a:t>Was sind die 3EEEs? </a:t>
            </a:r>
            <a:endParaRPr lang="en-US" dirty="0"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7AC32-78B6-5C04-1FAA-8B81FE6A7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AT" dirty="0">
                <a:ea typeface="+mn-lt"/>
                <a:cs typeface="+mn-lt"/>
              </a:rPr>
              <a:t>E-moderation</a:t>
            </a:r>
            <a:endParaRPr lang="en-US" dirty="0">
              <a:ea typeface="+mn-lt"/>
              <a:cs typeface="+mn-lt"/>
            </a:endParaRPr>
          </a:p>
          <a:p>
            <a:endParaRPr lang="de-AT" dirty="0">
              <a:ea typeface="+mn-lt"/>
              <a:cs typeface="+mn-lt"/>
            </a:endParaRPr>
          </a:p>
          <a:p>
            <a:r>
              <a:rPr lang="de-AT" dirty="0">
                <a:ea typeface="+mn-lt"/>
                <a:cs typeface="+mn-lt"/>
              </a:rPr>
              <a:t>E-</a:t>
            </a:r>
            <a:r>
              <a:rPr lang="de-AT" dirty="0" err="1">
                <a:ea typeface="+mn-lt"/>
                <a:cs typeface="+mn-lt"/>
              </a:rPr>
              <a:t>assessment</a:t>
            </a:r>
            <a:endParaRPr lang="en-US" dirty="0" err="1">
              <a:ea typeface="+mn-lt"/>
              <a:cs typeface="+mn-lt"/>
            </a:endParaRPr>
          </a:p>
          <a:p>
            <a:endParaRPr lang="de-AT" dirty="0">
              <a:ea typeface="+mn-lt"/>
              <a:cs typeface="+mn-lt"/>
            </a:endParaRPr>
          </a:p>
          <a:p>
            <a:r>
              <a:rPr lang="de-AT" dirty="0">
                <a:ea typeface="+mn-lt"/>
                <a:cs typeface="+mn-lt"/>
              </a:rPr>
              <a:t>E-Tools</a:t>
            </a:r>
            <a:endParaRPr lang="en-US" dirty="0">
              <a:ea typeface="+mn-lt"/>
              <a:cs typeface="+mn-lt"/>
            </a:endParaRPr>
          </a:p>
          <a:p>
            <a:endParaRPr lang="en-US" dirty="0"/>
          </a:p>
          <a:p>
            <a:r>
              <a:rPr lang="de-AT" dirty="0">
                <a:ea typeface="+mn-lt"/>
                <a:cs typeface="+mn-lt"/>
              </a:rPr>
              <a:t>Alles wird benötigt, um Online-Tools richtig zu verwenden</a:t>
            </a:r>
            <a:endParaRPr lang="en-US" dirty="0">
              <a:ea typeface="+mn-lt"/>
              <a:cs typeface="+mn-lt"/>
            </a:endParaRPr>
          </a:p>
          <a:p>
            <a:r>
              <a:rPr lang="de-AT" dirty="0">
                <a:ea typeface="+mn-lt"/>
                <a:cs typeface="+mn-lt"/>
              </a:rPr>
              <a:t>Nicht WAS sondern WARUM?  &gt; Planung ist wichtig!</a:t>
            </a:r>
            <a:endParaRPr lang="en-US" dirty="0">
              <a:ea typeface="+mn-lt"/>
              <a:cs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027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0FA06-8DDF-F2F2-5865-A9C19F7F8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ea typeface="+mj-lt"/>
                <a:cs typeface="+mj-lt"/>
              </a:rPr>
              <a:t>E-moderation</a:t>
            </a:r>
            <a:endParaRPr lang="en-US" dirty="0"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23840-E7F9-FFB7-4775-0303A9870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AT" dirty="0">
                <a:ea typeface="+mn-lt"/>
                <a:cs typeface="+mn-lt"/>
              </a:rPr>
              <a:t>Partizipation vs. Interaktion</a:t>
            </a:r>
            <a:endParaRPr lang="en-US" dirty="0">
              <a:ea typeface="+mn-lt"/>
              <a:cs typeface="+mn-lt"/>
            </a:endParaRPr>
          </a:p>
          <a:p>
            <a:pPr lvl="1">
              <a:buFont typeface="Goudy Old Style" panose="020B0604020202020204" pitchFamily="34" charset="0"/>
              <a:buChar char="–"/>
            </a:pPr>
            <a:r>
              <a:rPr lang="de-AT" i="0" dirty="0">
                <a:ea typeface="+mn-lt"/>
                <a:cs typeface="+mn-lt"/>
              </a:rPr>
              <a:t>Interaktivität: Die Möglichkeit Entscheidungen zu treffen, zu personalisieren</a:t>
            </a:r>
            <a:endParaRPr lang="en-US" i="0" dirty="0">
              <a:ea typeface="+mn-lt"/>
              <a:cs typeface="+mn-lt"/>
            </a:endParaRPr>
          </a:p>
          <a:p>
            <a:pPr lvl="1">
              <a:buFont typeface="Goudy Old Style" panose="020B0604020202020204" pitchFamily="34" charset="0"/>
              <a:buChar char="–"/>
            </a:pPr>
            <a:r>
              <a:rPr lang="de-AT" i="0" dirty="0">
                <a:ea typeface="+mn-lt"/>
                <a:cs typeface="+mn-lt"/>
              </a:rPr>
              <a:t>Partizipation: Kulturelle Beteiligung an Entscheidungen, gemeinsames Treffen von Entscheidungen (E-Tools können dafür behilflich sein)</a:t>
            </a:r>
            <a:endParaRPr lang="en-US" i="0" dirty="0">
              <a:ea typeface="+mn-lt"/>
              <a:cs typeface="+mn-lt"/>
            </a:endParaRPr>
          </a:p>
          <a:p>
            <a:endParaRPr lang="de-AT" i="0" dirty="0">
              <a:ea typeface="+mn-lt"/>
              <a:cs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071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DFED2-A04B-6429-FB4D-3C774CC7D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E-moderation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A9A6C-D4A3-B5E8-753A-2463F1F22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AT" dirty="0"/>
              <a:t>Das Problem bei der Partizipation/Beteiligung: UNTERSCHIEDLICH groß </a:t>
            </a:r>
            <a:endParaRPr lang="en-US" dirty="0">
              <a:ea typeface="+mn-lt"/>
              <a:cs typeface="+mn-lt"/>
            </a:endParaRPr>
          </a:p>
          <a:p>
            <a:pPr lvl="1">
              <a:buFont typeface="Goudy Old Style,Sans-Serif" panose="020B0604020202020204" pitchFamily="34" charset="0"/>
              <a:buChar char="–"/>
            </a:pPr>
            <a:r>
              <a:rPr lang="de-AT" i="0" dirty="0"/>
              <a:t>Lurkers: Personen, die mitlesen aber sich nicht beteiligen</a:t>
            </a:r>
            <a:endParaRPr lang="en-US" i="0" dirty="0">
              <a:ea typeface="+mn-lt"/>
              <a:cs typeface="+mn-lt"/>
            </a:endParaRPr>
          </a:p>
          <a:p>
            <a:pPr lvl="1">
              <a:buFont typeface="Goudy Old Style,Sans-Serif" panose="020B0604020202020204" pitchFamily="34" charset="0"/>
              <a:buChar char="–"/>
            </a:pPr>
            <a:r>
              <a:rPr lang="de-AT" i="0" dirty="0"/>
              <a:t>Ungleichheit, damit die Beiträge nicht repräsentativ</a:t>
            </a:r>
            <a:endParaRPr lang="en-US" i="0" dirty="0">
              <a:ea typeface="+mn-lt"/>
              <a:cs typeface="+mn-lt"/>
            </a:endParaRPr>
          </a:p>
          <a:p>
            <a:pPr lvl="1">
              <a:buFont typeface="Goudy Old Style,Sans-Serif" panose="020B0604020202020204" pitchFamily="34" charset="0"/>
              <a:buChar char="–"/>
            </a:pPr>
            <a:r>
              <a:rPr lang="de-AT" i="0" dirty="0"/>
              <a:t>90 – 9 – 1 </a:t>
            </a:r>
          </a:p>
          <a:p>
            <a:pPr lvl="1">
              <a:buFont typeface="Goudy Old Style,Sans-Serif" panose="020B0604020202020204" pitchFamily="34" charset="0"/>
              <a:buChar char="–"/>
            </a:pPr>
            <a:r>
              <a:rPr lang="de-AT" i="0" dirty="0" err="1"/>
              <a:t>Lurking</a:t>
            </a:r>
            <a:r>
              <a:rPr lang="de-AT" i="0" dirty="0"/>
              <a:t> aber nicht nur Problem, von Anfänger zu Experte, zuerst beobachten, lernen und dann erst beitragen</a:t>
            </a:r>
            <a:endParaRPr lang="en-US" i="0" dirty="0">
              <a:ea typeface="+mn-lt"/>
              <a:cs typeface="+mn-lt"/>
            </a:endParaRPr>
          </a:p>
          <a:p>
            <a:pPr>
              <a:buFont typeface="Goudy Old Style,Sans-Serif" panose="020B0604020202020204" pitchFamily="34" charset="0"/>
              <a:buChar char="–"/>
            </a:pPr>
            <a:r>
              <a:rPr lang="de-AT" dirty="0"/>
              <a:t>Wichtig bei Planung ist es Stufen zuzulassen</a:t>
            </a:r>
            <a:endParaRPr lang="en-US" dirty="0">
              <a:ea typeface="+mn-lt"/>
              <a:cs typeface="+mn-lt"/>
            </a:endParaRPr>
          </a:p>
          <a:p>
            <a:pPr lvl="1">
              <a:buFont typeface="Goudy Old Style,Sans-Serif" panose="020B0604020202020204" pitchFamily="34" charset="0"/>
              <a:buChar char="–"/>
            </a:pPr>
            <a:r>
              <a:rPr lang="de-AT" i="0" dirty="0"/>
              <a:t>Präsentieren</a:t>
            </a:r>
            <a:endParaRPr lang="en-US" dirty="0"/>
          </a:p>
          <a:p>
            <a:pPr lvl="1">
              <a:buFont typeface="Goudy Old Style,Sans-Serif" panose="020B0604020202020204" pitchFamily="34" charset="0"/>
              <a:buChar char="–"/>
            </a:pPr>
            <a:r>
              <a:rPr lang="de-AT" i="0" dirty="0"/>
              <a:t>Sozialisieren (mit der Software)</a:t>
            </a:r>
            <a:endParaRPr lang="en-US" dirty="0"/>
          </a:p>
          <a:p>
            <a:pPr lvl="1">
              <a:buFont typeface="Goudy Old Style,Sans-Serif" panose="020B0604020202020204" pitchFamily="34" charset="0"/>
              <a:buChar char="–"/>
            </a:pPr>
            <a:r>
              <a:rPr lang="de-AT" i="0" dirty="0" err="1"/>
              <a:t>lurking</a:t>
            </a:r>
            <a:r>
              <a:rPr lang="de-AT" i="0" dirty="0"/>
              <a:t>-Phasen zulassen</a:t>
            </a:r>
            <a:endParaRPr lang="en-US" dirty="0"/>
          </a:p>
          <a:p>
            <a:pPr lvl="1">
              <a:buFont typeface="Goudy Old Style,Sans-Serif" panose="020B0604020202020204" pitchFamily="34" charset="0"/>
              <a:buChar char="–"/>
            </a:pPr>
            <a:r>
              <a:rPr lang="de-AT" i="0" dirty="0"/>
              <a:t>Schüler hin zu Produktivität führen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859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59B0F-28BD-BD1E-045B-E4B56E8F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ea typeface="+mj-lt"/>
                <a:cs typeface="+mj-lt"/>
              </a:rPr>
              <a:t>E-Assessment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3C1D6-5C6A-1BB2-823A-14C3A54D4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AT" dirty="0">
                <a:ea typeface="+mn-lt"/>
                <a:cs typeface="+mn-lt"/>
              </a:rPr>
              <a:t>Warum </a:t>
            </a:r>
            <a:endParaRPr lang="en-US">
              <a:ea typeface="+mn-lt"/>
              <a:cs typeface="+mn-lt"/>
            </a:endParaRPr>
          </a:p>
          <a:p>
            <a:r>
              <a:rPr lang="de-AT" dirty="0">
                <a:ea typeface="+mn-lt"/>
                <a:cs typeface="+mn-lt"/>
              </a:rPr>
              <a:t>Wie</a:t>
            </a:r>
            <a:endParaRPr lang="en-US" dirty="0">
              <a:ea typeface="+mn-lt"/>
              <a:cs typeface="+mn-lt"/>
            </a:endParaRPr>
          </a:p>
          <a:p>
            <a:r>
              <a:rPr lang="de-AT" dirty="0">
                <a:ea typeface="+mn-lt"/>
                <a:cs typeface="+mn-lt"/>
              </a:rPr>
              <a:t>Welche Instrumente</a:t>
            </a:r>
            <a:endParaRPr lang="en-US" dirty="0">
              <a:ea typeface="+mn-lt"/>
              <a:cs typeface="+mn-lt"/>
            </a:endParaRPr>
          </a:p>
          <a:p>
            <a:r>
              <a:rPr lang="de-AT" dirty="0">
                <a:ea typeface="+mn-lt"/>
                <a:cs typeface="+mn-lt"/>
              </a:rPr>
              <a:t>Warum verwenden?</a:t>
            </a:r>
            <a:endParaRPr lang="en-US" dirty="0">
              <a:ea typeface="+mn-lt"/>
              <a:cs typeface="+mn-lt"/>
            </a:endParaRPr>
          </a:p>
          <a:p>
            <a:endParaRPr lang="de-AT" i="0" dirty="0">
              <a:ea typeface="+mn-lt"/>
              <a:cs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390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6ED40-BA7D-D171-1738-95E926E46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E-Assessment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B7B75-08BA-BEC9-A543-B9C18C8C2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AT" dirty="0"/>
              <a:t>Warum?</a:t>
            </a:r>
            <a:endParaRPr lang="en-US">
              <a:ea typeface="+mn-lt"/>
              <a:cs typeface="+mn-lt"/>
            </a:endParaRPr>
          </a:p>
          <a:p>
            <a:pPr lvl="1">
              <a:buFont typeface="Goudy Old Style,Sans-Serif" panose="020B0604020202020204" pitchFamily="34" charset="0"/>
              <a:buChar char="–"/>
            </a:pPr>
            <a:r>
              <a:rPr lang="de-AT" sz="2000" i="0" dirty="0"/>
              <a:t>Performanz beurteilen (gegen Vorgefertigte Kriterien)</a:t>
            </a:r>
            <a:endParaRPr lang="en-US" sz="2000" i="0">
              <a:ea typeface="+mn-lt"/>
              <a:cs typeface="+mn-lt"/>
            </a:endParaRPr>
          </a:p>
          <a:p>
            <a:pPr lvl="1">
              <a:buFont typeface="Goudy Old Style,Sans-Serif" panose="020B0604020202020204" pitchFamily="34" charset="0"/>
              <a:buChar char="–"/>
            </a:pPr>
            <a:r>
              <a:rPr lang="de-AT" sz="2000" i="0" dirty="0"/>
              <a:t>Erfolge zusammenzufassen (um dadurch ein gewisses Ranking hochzuklettern)</a:t>
            </a:r>
            <a:endParaRPr lang="en-US" sz="2000" i="0">
              <a:ea typeface="+mn-lt"/>
              <a:cs typeface="+mn-lt"/>
            </a:endParaRPr>
          </a:p>
          <a:p>
            <a:pPr lvl="1">
              <a:buFont typeface="Goudy Old Style,Sans-Serif" panose="020B0604020202020204" pitchFamily="34" charset="0"/>
              <a:buChar char="–"/>
            </a:pPr>
            <a:r>
              <a:rPr lang="de-AT" sz="2000" i="0" dirty="0"/>
              <a:t>Performanz beobachten und Feedback geben (um zu lenken, was Lerner lernen soll)</a:t>
            </a:r>
            <a:endParaRPr lang="en-US" sz="2000" i="0" dirty="0">
              <a:ea typeface="+mn-lt"/>
              <a:cs typeface="+mn-lt"/>
            </a:endParaRPr>
          </a:p>
          <a:p>
            <a:pPr lvl="1">
              <a:buFont typeface="Goudy Old Style,Sans-Serif" panose="020B0604020202020204" pitchFamily="34" charset="0"/>
              <a:buChar char="–"/>
            </a:pPr>
            <a:r>
              <a:rPr lang="de-AT" sz="2000" i="0" dirty="0"/>
              <a:t>Um durchgehende Verbesserung zu fördern (Lernstrategien anpassen, Quellen ändern)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36305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5AF65-170A-0A70-C571-B43F4DCA6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ea typeface="+mj-lt"/>
                <a:cs typeface="+mj-lt"/>
              </a:rPr>
              <a:t>E-Assessment</a:t>
            </a:r>
            <a:endParaRPr lang="en-US" dirty="0"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D916E-988B-3A8B-4AA5-506BD1973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Wie?</a:t>
            </a:r>
          </a:p>
          <a:p>
            <a:pPr lvl="1"/>
            <a:r>
              <a:rPr lang="en-US" i="0" dirty="0" err="1"/>
              <a:t>Beurteilen</a:t>
            </a:r>
            <a:r>
              <a:rPr lang="en-US" i="0" dirty="0"/>
              <a:t> des </a:t>
            </a:r>
            <a:r>
              <a:rPr lang="en-US" i="0" dirty="0" err="1"/>
              <a:t>Lernens</a:t>
            </a:r>
            <a:r>
              <a:rPr lang="en-US" i="0" dirty="0"/>
              <a:t> </a:t>
            </a:r>
          </a:p>
          <a:p>
            <a:pPr lvl="2"/>
            <a:r>
              <a:rPr lang="en-US" dirty="0" err="1"/>
              <a:t>Beurteilen</a:t>
            </a:r>
            <a:r>
              <a:rPr lang="en-US" dirty="0"/>
              <a:t> der </a:t>
            </a:r>
            <a:r>
              <a:rPr lang="en-US" dirty="0" err="1"/>
              <a:t>Schülerleistung</a:t>
            </a:r>
            <a:r>
              <a:rPr lang="en-US" dirty="0"/>
              <a:t> auf Basis </a:t>
            </a:r>
            <a:r>
              <a:rPr lang="en-US" dirty="0" err="1"/>
              <a:t>vorgefertigter</a:t>
            </a:r>
            <a:r>
              <a:rPr lang="en-US" dirty="0"/>
              <a:t> </a:t>
            </a:r>
            <a:r>
              <a:rPr lang="en-US" dirty="0" err="1"/>
              <a:t>Kriterien</a:t>
            </a:r>
            <a:endParaRPr lang="en-US" dirty="0"/>
          </a:p>
          <a:p>
            <a:pPr lvl="1"/>
            <a:r>
              <a:rPr lang="en-US" i="0" dirty="0" err="1"/>
              <a:t>Beurteilen</a:t>
            </a:r>
            <a:r>
              <a:rPr lang="en-US" i="0" dirty="0"/>
              <a:t> für das </a:t>
            </a:r>
            <a:r>
              <a:rPr lang="en-US" i="0" dirty="0" err="1"/>
              <a:t>Lernen</a:t>
            </a:r>
            <a:endParaRPr lang="en-US" i="0" dirty="0"/>
          </a:p>
          <a:p>
            <a:pPr lvl="2"/>
            <a:r>
              <a:rPr lang="en-US" dirty="0"/>
              <a:t>Um </a:t>
            </a:r>
            <a:r>
              <a:rPr lang="en-US" dirty="0" err="1"/>
              <a:t>eigenes</a:t>
            </a:r>
            <a:r>
              <a:rPr lang="en-US" dirty="0"/>
              <a:t> </a:t>
            </a:r>
            <a:r>
              <a:rPr lang="en-US" dirty="0" err="1"/>
              <a:t>Lehren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verbessern</a:t>
            </a:r>
          </a:p>
          <a:p>
            <a:pPr lvl="2"/>
            <a:r>
              <a:rPr lang="en-US" dirty="0"/>
              <a:t>Um </a:t>
            </a:r>
            <a:r>
              <a:rPr lang="en-US" dirty="0" err="1"/>
              <a:t>Schülern</a:t>
            </a:r>
            <a:r>
              <a:rPr lang="en-US" dirty="0"/>
              <a:t> </a:t>
            </a:r>
            <a:r>
              <a:rPr lang="en-US" dirty="0" err="1"/>
              <a:t>rechtzeitiges</a:t>
            </a:r>
            <a:r>
              <a:rPr lang="en-US" dirty="0"/>
              <a:t> Feedback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geben</a:t>
            </a:r>
            <a:r>
              <a:rPr lang="en-US" dirty="0"/>
              <a:t> und </a:t>
            </a:r>
            <a:r>
              <a:rPr lang="en-US" dirty="0" err="1"/>
              <a:t>deren</a:t>
            </a:r>
            <a:r>
              <a:rPr lang="en-US" dirty="0"/>
              <a:t> </a:t>
            </a:r>
            <a:r>
              <a:rPr lang="en-US" dirty="0" err="1"/>
              <a:t>Lernfortschritt</a:t>
            </a:r>
            <a:r>
              <a:rPr lang="en-US" dirty="0"/>
              <a:t> </a:t>
            </a:r>
            <a:r>
              <a:rPr lang="en-US" dirty="0" err="1"/>
              <a:t>positiv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beeinflussen</a:t>
            </a:r>
          </a:p>
          <a:p>
            <a:pPr lvl="1"/>
            <a:r>
              <a:rPr lang="en-US" i="0" dirty="0" err="1"/>
              <a:t>Beurteilen</a:t>
            </a:r>
            <a:r>
              <a:rPr lang="en-US" i="0" dirty="0"/>
              <a:t> </a:t>
            </a:r>
            <a:r>
              <a:rPr lang="en-US" i="0" dirty="0" err="1"/>
              <a:t>als</a:t>
            </a:r>
            <a:r>
              <a:rPr lang="en-US" i="0" dirty="0"/>
              <a:t> </a:t>
            </a:r>
            <a:r>
              <a:rPr lang="en-US" i="0" dirty="0" err="1"/>
              <a:t>Lernen</a:t>
            </a:r>
          </a:p>
          <a:p>
            <a:pPr lvl="2"/>
            <a:r>
              <a:rPr lang="en-US" dirty="0"/>
              <a:t>Schüler </a:t>
            </a:r>
            <a:r>
              <a:rPr lang="en-US" dirty="0" err="1"/>
              <a:t>werden</a:t>
            </a:r>
            <a:r>
              <a:rPr lang="en-US" dirty="0"/>
              <a:t> </a:t>
            </a:r>
            <a:r>
              <a:rPr lang="en-US" dirty="0" err="1"/>
              <a:t>eingebunden</a:t>
            </a:r>
            <a:r>
              <a:rPr lang="en-US" dirty="0"/>
              <a:t> und </a:t>
            </a:r>
            <a:r>
              <a:rPr lang="en-US" dirty="0" err="1"/>
              <a:t>beobachten</a:t>
            </a:r>
            <a:r>
              <a:rPr lang="en-US" dirty="0"/>
              <a:t> </a:t>
            </a:r>
            <a:r>
              <a:rPr lang="en-US" dirty="0" err="1"/>
              <a:t>ihren</a:t>
            </a:r>
            <a:r>
              <a:rPr lang="en-US" dirty="0"/>
              <a:t> </a:t>
            </a:r>
            <a:r>
              <a:rPr lang="en-US" dirty="0" err="1"/>
              <a:t>eigenen</a:t>
            </a:r>
            <a:r>
              <a:rPr lang="en-US" dirty="0"/>
              <a:t> Fortschritt</a:t>
            </a:r>
            <a:endParaRPr lang="en-US" i="0" dirty="0"/>
          </a:p>
          <a:p>
            <a:pPr lvl="2"/>
            <a:r>
              <a:rPr lang="en-US" dirty="0"/>
              <a:t>Schüler </a:t>
            </a:r>
            <a:r>
              <a:rPr lang="en-US" dirty="0" err="1"/>
              <a:t>verwenden</a:t>
            </a:r>
            <a:r>
              <a:rPr lang="en-US" dirty="0"/>
              <a:t> </a:t>
            </a:r>
            <a:r>
              <a:rPr lang="en-US" dirty="0" err="1"/>
              <a:t>Eigenbeurteilung</a:t>
            </a:r>
            <a:r>
              <a:rPr lang="en-US" dirty="0"/>
              <a:t> und </a:t>
            </a:r>
            <a:r>
              <a:rPr lang="en-US" dirty="0" err="1"/>
              <a:t>Lehrerfeedback</a:t>
            </a:r>
            <a:r>
              <a:rPr lang="en-US" dirty="0"/>
              <a:t> um </a:t>
            </a:r>
            <a:r>
              <a:rPr lang="en-US" dirty="0" err="1"/>
              <a:t>eigenen</a:t>
            </a:r>
            <a:r>
              <a:rPr lang="en-US" dirty="0"/>
              <a:t> </a:t>
            </a:r>
            <a:r>
              <a:rPr lang="en-US" dirty="0" err="1"/>
              <a:t>Lernfortschritt</a:t>
            </a:r>
            <a:r>
              <a:rPr lang="en-US" dirty="0"/>
              <a:t> 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analysieren</a:t>
            </a:r>
            <a:r>
              <a:rPr lang="en-US" dirty="0"/>
              <a:t> und </a:t>
            </a:r>
            <a:r>
              <a:rPr lang="en-US" dirty="0" err="1"/>
              <a:t>verbessern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36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2C384-B76F-7A5B-BB23-3AF86FF4F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E-Assessment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615DA-A96C-34A8-CB34-8ED612BAB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Welche</a:t>
            </a:r>
            <a:r>
              <a:rPr lang="en-US" dirty="0"/>
              <a:t> Instrumente </a:t>
            </a:r>
            <a:r>
              <a:rPr lang="en-US" dirty="0" err="1"/>
              <a:t>gibt</a:t>
            </a:r>
            <a:r>
              <a:rPr lang="en-US" dirty="0"/>
              <a:t> es?</a:t>
            </a:r>
          </a:p>
          <a:p>
            <a:endParaRPr lang="en-US" dirty="0"/>
          </a:p>
        </p:txBody>
      </p:sp>
      <p:pic>
        <p:nvPicPr>
          <p:cNvPr id="4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560A342E-3263-BD46-65C1-4C4F1015E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363" y="2599491"/>
            <a:ext cx="5926237" cy="357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07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21DCA-D4B2-9FDA-B1EA-86E4DD3D1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E-Assessment</a:t>
            </a:r>
            <a:endParaRPr lang="en-US" dirty="0"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93F09-0B88-F7FC-4819-75DBA9B84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AT" dirty="0"/>
              <a:t>Warum E-Beurteilung?</a:t>
            </a:r>
          </a:p>
          <a:p>
            <a:pPr lvl="1"/>
            <a:r>
              <a:rPr lang="de-AT" i="0" dirty="0"/>
              <a:t>Verwenden und kreieren von multimodalen Beurteilungsformen</a:t>
            </a:r>
          </a:p>
          <a:p>
            <a:pPr lvl="2"/>
            <a:r>
              <a:rPr lang="de-AT" dirty="0"/>
              <a:t>Verschiedene Modi um das Ziel zu erreichen</a:t>
            </a:r>
          </a:p>
          <a:p>
            <a:pPr lvl="1"/>
            <a:r>
              <a:rPr lang="de-AT" i="0" dirty="0"/>
              <a:t>Einwegkommunikation (Lehrer-Schüler Kommunikation) umgehen</a:t>
            </a:r>
          </a:p>
          <a:p>
            <a:pPr lvl="1"/>
            <a:r>
              <a:rPr lang="de-AT" i="0" dirty="0"/>
              <a:t>Lernen ermöglichen</a:t>
            </a:r>
          </a:p>
          <a:p>
            <a:pPr lvl="1"/>
            <a:r>
              <a:rPr lang="de-AT" i="0" dirty="0"/>
              <a:t>Lernfortschritt und Daten erfassen</a:t>
            </a:r>
          </a:p>
        </p:txBody>
      </p:sp>
    </p:spTree>
    <p:extLst>
      <p:ext uri="{BB962C8B-B14F-4D97-AF65-F5344CB8AC3E}">
        <p14:creationId xmlns:p14="http://schemas.microsoft.com/office/powerpoint/2010/main" val="1448400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DC2E3-8FFF-A693-E9A3-22A4214C8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</a:t>
            </a:r>
            <a:r>
              <a:rPr lang="en-US" dirty="0" err="1"/>
              <a:t>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4DD9C-3316-A360-9107-FEA0AD588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Tools für</a:t>
            </a:r>
          </a:p>
          <a:p>
            <a:pPr lvl="1"/>
            <a:r>
              <a:rPr lang="en-US" i="0" dirty="0"/>
              <a:t>Zusammenarbeit</a:t>
            </a:r>
          </a:p>
          <a:p>
            <a:pPr lvl="1"/>
            <a:r>
              <a:rPr lang="en-US" i="0" dirty="0"/>
              <a:t>Kommunikation</a:t>
            </a:r>
          </a:p>
          <a:p>
            <a:pPr lvl="1"/>
            <a:r>
              <a:rPr lang="en-US" i="0" dirty="0" err="1"/>
              <a:t>Verbreitung</a:t>
            </a:r>
          </a:p>
          <a:p>
            <a:pPr lvl="1"/>
            <a:r>
              <a:rPr lang="en-US" i="0" dirty="0" err="1"/>
              <a:t>Gamifizierung</a:t>
            </a:r>
          </a:p>
          <a:p>
            <a:pPr lvl="2"/>
            <a:r>
              <a:rPr lang="en-US" dirty="0" err="1"/>
              <a:t>Spielelemente</a:t>
            </a:r>
            <a:r>
              <a:rPr lang="en-US" dirty="0"/>
              <a:t> in </a:t>
            </a:r>
            <a:r>
              <a:rPr lang="en-US" dirty="0" err="1"/>
              <a:t>Nichtspielkontexte</a:t>
            </a:r>
            <a:r>
              <a:rPr lang="en-US" dirty="0"/>
              <a:t> </a:t>
            </a:r>
            <a:r>
              <a:rPr lang="en-US" dirty="0" err="1"/>
              <a:t>einfügen</a:t>
            </a:r>
            <a:endParaRPr lang="en-US" i="0" dirty="0" err="1"/>
          </a:p>
          <a:p>
            <a:pPr lvl="1"/>
            <a:r>
              <a:rPr lang="en-US" i="0" dirty="0" err="1"/>
              <a:t>Projektmanagement</a:t>
            </a:r>
          </a:p>
          <a:p>
            <a:pPr lvl="1"/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540662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5165F-E4E1-8DF2-833B-08F425943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E-TOOLS</a:t>
            </a:r>
          </a:p>
        </p:txBody>
      </p:sp>
      <p:pic>
        <p:nvPicPr>
          <p:cNvPr id="7" name="Picture 7" descr="A picture containing text, newspaper, receipt&#10;&#10;Description automatically generated">
            <a:extLst>
              <a:ext uri="{FF2B5EF4-FFF2-40B4-BE49-F238E27FC236}">
                <a16:creationId xmlns:a16="http://schemas.microsoft.com/office/drawing/2014/main" id="{4D11D291-C0B4-BE57-0BED-57BC830451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6384" y="364542"/>
            <a:ext cx="2896521" cy="5117939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4A7521-3F88-F819-8B61-F66F2665A0AB}"/>
              </a:ext>
            </a:extLst>
          </p:cNvPr>
          <p:cNvSpPr txBox="1"/>
          <p:nvPr/>
        </p:nvSpPr>
        <p:spPr>
          <a:xfrm>
            <a:off x="3424177" y="5604076"/>
            <a:ext cx="46877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Technologie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dirty="0" err="1"/>
              <a:t>Werkzeug</a:t>
            </a:r>
            <a:r>
              <a:rPr lang="en-US" dirty="0"/>
              <a:t> KEIN </a:t>
            </a:r>
            <a:r>
              <a:rPr lang="en-US" dirty="0" err="1"/>
              <a:t>Lernergebnis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43679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691E4-237B-12C7-D4FC-666ACB66C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78476-7658-EF31-45B4-2827BFFE1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Padlet</a:t>
            </a:r>
          </a:p>
          <a:p>
            <a:pPr marL="0" indent="0">
              <a:buNone/>
            </a:pPr>
            <a:r>
              <a:rPr lang="en-US" dirty="0" err="1"/>
              <a:t>EdPuzzle</a:t>
            </a:r>
          </a:p>
          <a:p>
            <a:pPr marL="0" indent="0">
              <a:buNone/>
            </a:pPr>
            <a:r>
              <a:rPr lang="en-US" dirty="0" err="1"/>
              <a:t>Actionbound</a:t>
            </a:r>
          </a:p>
          <a:p>
            <a:pPr marL="0" indent="0">
              <a:buNone/>
            </a:pPr>
            <a:r>
              <a:rPr lang="en-US" dirty="0"/>
              <a:t>Quizlet</a:t>
            </a:r>
          </a:p>
          <a:p>
            <a:pPr marL="0" indent="0">
              <a:buNone/>
            </a:pPr>
            <a:r>
              <a:rPr lang="en-US" dirty="0"/>
              <a:t>Instagram</a:t>
            </a:r>
          </a:p>
          <a:p>
            <a:pPr marL="0" indent="0">
              <a:buNone/>
            </a:pPr>
            <a:r>
              <a:rPr lang="en-US" dirty="0"/>
              <a:t>Google</a:t>
            </a:r>
          </a:p>
          <a:p>
            <a:pPr marL="0" indent="0">
              <a:buNone/>
            </a:pPr>
            <a:r>
              <a:rPr lang="en-US" dirty="0"/>
              <a:t>MS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506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58CBE4-AD54-599C-5252-531817002B3A}"/>
              </a:ext>
            </a:extLst>
          </p:cNvPr>
          <p:cNvSpPr txBox="1"/>
          <p:nvPr/>
        </p:nvSpPr>
        <p:spPr>
          <a:xfrm>
            <a:off x="527880" y="1168401"/>
            <a:ext cx="9711633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In Fachgruppen zusammenfinden (3-5 Personen)</a:t>
            </a:r>
          </a:p>
          <a:p>
            <a:endParaRPr lang="en-US"/>
          </a:p>
          <a:p>
            <a:r>
              <a:rPr lang="en-US"/>
              <a:t>Gemeinsames Thema aus dem Lehrplan auswählen; </a:t>
            </a:r>
          </a:p>
          <a:p>
            <a:endParaRPr lang="en-US"/>
          </a:p>
          <a:p>
            <a:r>
              <a:rPr lang="en-US"/>
              <a:t>Schulstufe bzw. Klasse festlegen</a:t>
            </a:r>
          </a:p>
          <a:p>
            <a:endParaRPr lang="en-US"/>
          </a:p>
          <a:p>
            <a:r>
              <a:rPr lang="en-US"/>
              <a:t>Planung einer digitalen Unterrichtssequenz (1-4 Unterrichtsstunden) für eine Klasse</a:t>
            </a:r>
          </a:p>
          <a:p>
            <a:endParaRPr lang="en-US"/>
          </a:p>
          <a:p>
            <a:r>
              <a:rPr lang="en-US"/>
              <a:t>Unterrichtsmethoden auswählen</a:t>
            </a:r>
          </a:p>
          <a:p>
            <a:r>
              <a:rPr lang="en-US"/>
              <a:t>Beurteilungs- und Bewertungsverfahren festlegen</a:t>
            </a:r>
          </a:p>
          <a:p>
            <a:r>
              <a:rPr lang="en-US"/>
              <a:t>E-Tools bestimmen</a:t>
            </a:r>
          </a:p>
          <a:p>
            <a:endParaRPr lang="en-US"/>
          </a:p>
          <a:p>
            <a:r>
              <a:rPr lang="en-US"/>
              <a:t>Ergebnisse auf Teams hochladen (Planung; Arbeitsaufträge, Materialien, Videos etc.)</a:t>
            </a:r>
          </a:p>
        </p:txBody>
      </p:sp>
    </p:spTree>
    <p:extLst>
      <p:ext uri="{BB962C8B-B14F-4D97-AF65-F5344CB8AC3E}">
        <p14:creationId xmlns:p14="http://schemas.microsoft.com/office/powerpoint/2010/main" val="2945011048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VTI">
  <a:themeElements>
    <a:clrScheme name="AnalogousFromLightSeedRightStep">
      <a:dk1>
        <a:srgbClr val="000000"/>
      </a:dk1>
      <a:lt1>
        <a:srgbClr val="FFFFFF"/>
      </a:lt1>
      <a:dk2>
        <a:srgbClr val="412434"/>
      </a:dk2>
      <a:lt2>
        <a:srgbClr val="E2E8E5"/>
      </a:lt2>
      <a:accent1>
        <a:srgbClr val="C696B1"/>
      </a:accent1>
      <a:accent2>
        <a:srgbClr val="BA7F87"/>
      </a:accent2>
      <a:accent3>
        <a:srgbClr val="C19C8D"/>
      </a:accent3>
      <a:accent4>
        <a:srgbClr val="B3A27A"/>
      </a:accent4>
      <a:accent5>
        <a:srgbClr val="A2A77E"/>
      </a:accent5>
      <a:accent6>
        <a:srgbClr val="90AD76"/>
      </a:accent6>
      <a:hlink>
        <a:srgbClr val="558D6E"/>
      </a:hlink>
      <a:folHlink>
        <a:srgbClr val="7F7F7F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VTI" id="{309F1D27-9968-4F93-BA7C-3666A757FD2E}" vid="{76D8E8FD-8787-4E56-A14A-C28BF58ABEE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ArchwayVTI</vt:lpstr>
      <vt:lpstr>3EEE@Schools</vt:lpstr>
      <vt:lpstr>Was sind die 3EEEs? </vt:lpstr>
      <vt:lpstr>E-moderation</vt:lpstr>
      <vt:lpstr>E-moderation</vt:lpstr>
      <vt:lpstr>E-Assessment</vt:lpstr>
      <vt:lpstr>E-Assessment</vt:lpstr>
      <vt:lpstr>E-Assessment</vt:lpstr>
      <vt:lpstr>E-Assessment</vt:lpstr>
      <vt:lpstr>E-Assessment</vt:lpstr>
      <vt:lpstr>E-TOols</vt:lpstr>
      <vt:lpstr>E-TOOLS</vt:lpstr>
      <vt:lpstr>E-Tools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144</cp:revision>
  <dcterms:created xsi:type="dcterms:W3CDTF">2022-12-05T10:29:08Z</dcterms:created>
  <dcterms:modified xsi:type="dcterms:W3CDTF">2022-12-05T13:26:07Z</dcterms:modified>
</cp:coreProperties>
</file>