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theme/theme1.xml" ContentType="application/vnd.openxmlformats-officedocument.theme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12192000" cy="6858000"/>
  <p:notesSz cx="6858000" cy="9144000"/>
  <p:defaultTextStyle>
    <a:defPPr rtl="0"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C27171-1F86-348D-3F1F-98AFCCF45AA3}" v="305" dt="2023-01-08T16:58:12.200"/>
    <p1510:client id="{ECA19A7E-4B76-4E9F-BD2F-2A945A5F9335}" v="140" dt="2023-01-07T09:52:36.860"/>
    <p1510:client id="{F6731883-EBEE-962A-D70A-582F2E6C81E4}" v="1266" dt="2023-01-07T15:22:03.8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1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F1BB60-6A16-431A-8A5F-F8884125D64E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22DD63B-95FF-4651-831A-135F8C1BDDD5}">
      <dgm:prSet/>
      <dgm:spPr/>
      <dgm:t>
        <a:bodyPr/>
        <a:lstStyle/>
        <a:p>
          <a:r>
            <a:rPr lang="en-US" baseline="0"/>
            <a:t>Bli </a:t>
          </a:r>
          <a:r>
            <a:rPr lang="en-US" baseline="0" err="1"/>
            <a:t>bekant</a:t>
          </a:r>
          <a:r>
            <a:rPr lang="en-US" baseline="0"/>
            <a:t> med Appen "</a:t>
          </a:r>
          <a:r>
            <a:rPr lang="en-US" baseline="0" err="1"/>
            <a:t>Jamf</a:t>
          </a:r>
          <a:r>
            <a:rPr lang="en-US" baseline="0"/>
            <a:t> Teacher" </a:t>
          </a:r>
          <a:endParaRPr lang="en-US"/>
        </a:p>
      </dgm:t>
    </dgm:pt>
    <dgm:pt modelId="{F881F78E-5AFD-413D-AA45-7D0D88C5794D}" type="parTrans" cxnId="{14D76D4D-7DED-4A4C-A119-A6E66D96AB3E}">
      <dgm:prSet/>
      <dgm:spPr/>
      <dgm:t>
        <a:bodyPr/>
        <a:lstStyle/>
        <a:p>
          <a:endParaRPr lang="en-US"/>
        </a:p>
      </dgm:t>
    </dgm:pt>
    <dgm:pt modelId="{DDA235F5-6519-43E5-BB08-57C1DFE01D72}" type="sibTrans" cxnId="{14D76D4D-7DED-4A4C-A119-A6E66D96AB3E}">
      <dgm:prSet/>
      <dgm:spPr/>
      <dgm:t>
        <a:bodyPr/>
        <a:lstStyle/>
        <a:p>
          <a:endParaRPr lang="en-US"/>
        </a:p>
      </dgm:t>
    </dgm:pt>
    <dgm:pt modelId="{B4183787-0A7F-455E-9035-60461FA581D4}">
      <dgm:prSet/>
      <dgm:spPr/>
      <dgm:t>
        <a:bodyPr/>
        <a:lstStyle/>
        <a:p>
          <a:pPr rtl="0"/>
          <a:r>
            <a:rPr lang="en-US" baseline="0"/>
            <a:t>Skapa 3 </a:t>
          </a:r>
          <a:r>
            <a:rPr lang="en-US" baseline="0" err="1"/>
            <a:t>lektioner</a:t>
          </a:r>
          <a:r>
            <a:rPr lang="en-US" baseline="0"/>
            <a:t>/</a:t>
          </a:r>
          <a:r>
            <a:rPr lang="en-US" baseline="0" err="1"/>
            <a:t>aktiviteter</a:t>
          </a:r>
          <a:r>
            <a:rPr lang="en-US" baseline="0"/>
            <a:t> </a:t>
          </a:r>
          <a:r>
            <a:rPr lang="en-US" baseline="0" err="1"/>
            <a:t>i</a:t>
          </a:r>
          <a:r>
            <a:rPr lang="en-US" baseline="0"/>
            <a:t> </a:t>
          </a:r>
          <a:r>
            <a:rPr lang="en-US" baseline="0" err="1"/>
            <a:t>appen</a:t>
          </a:r>
          <a:r>
            <a:rPr lang="en-US">
              <a:latin typeface="Tw Cen MT" panose="020B0602020104020603"/>
            </a:rPr>
            <a:t> med </a:t>
          </a:r>
          <a:r>
            <a:rPr lang="en-US" err="1">
              <a:latin typeface="Tw Cen MT" panose="020B0602020104020603"/>
            </a:rPr>
            <a:t>koppling</a:t>
          </a:r>
          <a:r>
            <a:rPr lang="en-US">
              <a:latin typeface="Tw Cen MT" panose="020B0602020104020603"/>
            </a:rPr>
            <a:t> till </a:t>
          </a:r>
          <a:r>
            <a:rPr lang="en-US" err="1">
              <a:latin typeface="Tw Cen MT" panose="020B0602020104020603"/>
            </a:rPr>
            <a:t>våra</a:t>
          </a:r>
          <a:r>
            <a:rPr lang="en-US">
              <a:latin typeface="Tw Cen MT" panose="020B0602020104020603"/>
            </a:rPr>
            <a:t> 3E</a:t>
          </a:r>
          <a:endParaRPr lang="en-US"/>
        </a:p>
      </dgm:t>
    </dgm:pt>
    <dgm:pt modelId="{1A3C0166-DA21-4257-A47F-CB8B65343055}" type="parTrans" cxnId="{A8F570FC-9328-4E94-B521-5AEC935C05D0}">
      <dgm:prSet/>
      <dgm:spPr/>
      <dgm:t>
        <a:bodyPr/>
        <a:lstStyle/>
        <a:p>
          <a:endParaRPr lang="en-US"/>
        </a:p>
      </dgm:t>
    </dgm:pt>
    <dgm:pt modelId="{EC043316-F3B1-48D9-B17E-84F0475D244B}" type="sibTrans" cxnId="{A8F570FC-9328-4E94-B521-5AEC935C05D0}">
      <dgm:prSet/>
      <dgm:spPr/>
      <dgm:t>
        <a:bodyPr/>
        <a:lstStyle/>
        <a:p>
          <a:endParaRPr lang="en-US"/>
        </a:p>
      </dgm:t>
    </dgm:pt>
    <dgm:pt modelId="{8D198DED-9A60-4CC9-B2F9-09BF068117A0}">
      <dgm:prSet/>
      <dgm:spPr/>
      <dgm:t>
        <a:bodyPr/>
        <a:lstStyle/>
        <a:p>
          <a:r>
            <a:rPr lang="en-US" baseline="0" err="1"/>
            <a:t>Samplanera</a:t>
          </a:r>
          <a:r>
            <a:rPr lang="en-US" baseline="0"/>
            <a:t> </a:t>
          </a:r>
          <a:r>
            <a:rPr lang="en-US" baseline="0" err="1"/>
            <a:t>och</a:t>
          </a:r>
          <a:r>
            <a:rPr lang="en-US" baseline="0"/>
            <a:t> dela med sig av </a:t>
          </a:r>
          <a:r>
            <a:rPr lang="en-US" baseline="0" err="1"/>
            <a:t>digitala</a:t>
          </a:r>
          <a:r>
            <a:rPr lang="en-US" baseline="0"/>
            <a:t> tips </a:t>
          </a:r>
          <a:r>
            <a:rPr lang="en-US" baseline="0" err="1"/>
            <a:t>i</a:t>
          </a:r>
          <a:r>
            <a:rPr lang="en-US" baseline="0"/>
            <a:t> sin </a:t>
          </a:r>
          <a:r>
            <a:rPr lang="en-US" baseline="0" err="1"/>
            <a:t>undervisning</a:t>
          </a:r>
          <a:r>
            <a:rPr lang="en-US" baseline="0"/>
            <a:t> </a:t>
          </a:r>
          <a:endParaRPr lang="en-US"/>
        </a:p>
      </dgm:t>
    </dgm:pt>
    <dgm:pt modelId="{B47333EE-8A07-46E3-B7E0-5EB3A1AAC20B}" type="parTrans" cxnId="{9B76A701-901C-4F64-B53B-84E51A1479B2}">
      <dgm:prSet/>
      <dgm:spPr/>
      <dgm:t>
        <a:bodyPr/>
        <a:lstStyle/>
        <a:p>
          <a:endParaRPr lang="en-US"/>
        </a:p>
      </dgm:t>
    </dgm:pt>
    <dgm:pt modelId="{B4C70F6A-8A10-4581-A1D5-50B7EC836CE2}" type="sibTrans" cxnId="{9B76A701-901C-4F64-B53B-84E51A1479B2}">
      <dgm:prSet/>
      <dgm:spPr/>
      <dgm:t>
        <a:bodyPr/>
        <a:lstStyle/>
        <a:p>
          <a:endParaRPr lang="en-US"/>
        </a:p>
      </dgm:t>
    </dgm:pt>
    <dgm:pt modelId="{6370EBAE-0C91-4F61-989E-0FDBA6296C94}">
      <dgm:prSet/>
      <dgm:spPr/>
      <dgm:t>
        <a:bodyPr/>
        <a:lstStyle/>
        <a:p>
          <a:r>
            <a:rPr lang="en-US" baseline="0" err="1"/>
            <a:t>Förhoppningsvis</a:t>
          </a:r>
          <a:r>
            <a:rPr lang="en-US" baseline="0"/>
            <a:t> </a:t>
          </a:r>
          <a:r>
            <a:rPr lang="en-US" baseline="0" err="1"/>
            <a:t>bli</a:t>
          </a:r>
          <a:r>
            <a:rPr lang="en-US" baseline="0"/>
            <a:t> </a:t>
          </a:r>
          <a:r>
            <a:rPr lang="en-US" baseline="0" err="1"/>
            <a:t>inspirerad</a:t>
          </a:r>
          <a:r>
            <a:rPr lang="en-US" baseline="0"/>
            <a:t> till </a:t>
          </a:r>
          <a:r>
            <a:rPr lang="en-US" baseline="0" err="1"/>
            <a:t>att</a:t>
          </a:r>
          <a:r>
            <a:rPr lang="en-US" baseline="0"/>
            <a:t> </a:t>
          </a:r>
          <a:r>
            <a:rPr lang="en-US" baseline="0" err="1"/>
            <a:t>börja</a:t>
          </a:r>
          <a:r>
            <a:rPr lang="en-US" baseline="0"/>
            <a:t> </a:t>
          </a:r>
          <a:r>
            <a:rPr lang="en-US" baseline="0" err="1"/>
            <a:t>använda</a:t>
          </a:r>
          <a:r>
            <a:rPr lang="en-US" baseline="0"/>
            <a:t> "</a:t>
          </a:r>
          <a:r>
            <a:rPr lang="en-US" baseline="0" err="1"/>
            <a:t>Jamf</a:t>
          </a:r>
          <a:r>
            <a:rPr lang="en-US" baseline="0"/>
            <a:t> teacher" </a:t>
          </a:r>
          <a:r>
            <a:rPr lang="en-US" baseline="0" err="1"/>
            <a:t>i</a:t>
          </a:r>
          <a:r>
            <a:rPr lang="en-US" baseline="0"/>
            <a:t> </a:t>
          </a:r>
          <a:r>
            <a:rPr lang="en-US" baseline="0" err="1"/>
            <a:t>undervisningen</a:t>
          </a:r>
          <a:endParaRPr lang="en-US" err="1"/>
        </a:p>
      </dgm:t>
    </dgm:pt>
    <dgm:pt modelId="{C326259B-8753-4E2D-B291-E1E6BD0701B6}" type="parTrans" cxnId="{51B94822-8F98-4EA2-9D97-9DEB670332B8}">
      <dgm:prSet/>
      <dgm:spPr/>
      <dgm:t>
        <a:bodyPr/>
        <a:lstStyle/>
        <a:p>
          <a:endParaRPr lang="en-US"/>
        </a:p>
      </dgm:t>
    </dgm:pt>
    <dgm:pt modelId="{86D98630-6326-4BCA-B1F0-4AAF8F0586A3}" type="sibTrans" cxnId="{51B94822-8F98-4EA2-9D97-9DEB670332B8}">
      <dgm:prSet/>
      <dgm:spPr/>
      <dgm:t>
        <a:bodyPr/>
        <a:lstStyle/>
        <a:p>
          <a:endParaRPr lang="en-US"/>
        </a:p>
      </dgm:t>
    </dgm:pt>
    <dgm:pt modelId="{E534E7C7-5EBB-4168-B7FA-E3ED4B6767B4}" type="pres">
      <dgm:prSet presAssocID="{94F1BB60-6A16-431A-8A5F-F8884125D64E}" presName="linear" presStyleCnt="0">
        <dgm:presLayoutVars>
          <dgm:animLvl val="lvl"/>
          <dgm:resizeHandles val="exact"/>
        </dgm:presLayoutVars>
      </dgm:prSet>
      <dgm:spPr/>
    </dgm:pt>
    <dgm:pt modelId="{56216D84-631E-422B-A791-3669B19FCFDB}" type="pres">
      <dgm:prSet presAssocID="{A22DD63B-95FF-4651-831A-135F8C1BDDD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D42F5DD-81AA-4990-BCBA-B221C3520697}" type="pres">
      <dgm:prSet presAssocID="{DDA235F5-6519-43E5-BB08-57C1DFE01D72}" presName="spacer" presStyleCnt="0"/>
      <dgm:spPr/>
    </dgm:pt>
    <dgm:pt modelId="{08FA8D0E-B13D-4C5B-AB84-989FC7321B27}" type="pres">
      <dgm:prSet presAssocID="{B4183787-0A7F-455E-9035-60461FA581D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CF05549-3B7F-4982-B7B6-F60CB97A56BC}" type="pres">
      <dgm:prSet presAssocID="{EC043316-F3B1-48D9-B17E-84F0475D244B}" presName="spacer" presStyleCnt="0"/>
      <dgm:spPr/>
    </dgm:pt>
    <dgm:pt modelId="{DAABE80D-17F8-4591-8C58-6CBC7DEC2FDA}" type="pres">
      <dgm:prSet presAssocID="{8D198DED-9A60-4CC9-B2F9-09BF068117A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4750CA1-4EA1-45B6-A9A1-C2389AE0EF60}" type="pres">
      <dgm:prSet presAssocID="{B4C70F6A-8A10-4581-A1D5-50B7EC836CE2}" presName="spacer" presStyleCnt="0"/>
      <dgm:spPr/>
    </dgm:pt>
    <dgm:pt modelId="{010F6E87-A7D7-4A67-A628-7A9286AC90C5}" type="pres">
      <dgm:prSet presAssocID="{6370EBAE-0C91-4F61-989E-0FDBA6296C9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B76A701-901C-4F64-B53B-84E51A1479B2}" srcId="{94F1BB60-6A16-431A-8A5F-F8884125D64E}" destId="{8D198DED-9A60-4CC9-B2F9-09BF068117A0}" srcOrd="2" destOrd="0" parTransId="{B47333EE-8A07-46E3-B7E0-5EB3A1AAC20B}" sibTransId="{B4C70F6A-8A10-4581-A1D5-50B7EC836CE2}"/>
    <dgm:cxn modelId="{51B94822-8F98-4EA2-9D97-9DEB670332B8}" srcId="{94F1BB60-6A16-431A-8A5F-F8884125D64E}" destId="{6370EBAE-0C91-4F61-989E-0FDBA6296C94}" srcOrd="3" destOrd="0" parTransId="{C326259B-8753-4E2D-B291-E1E6BD0701B6}" sibTransId="{86D98630-6326-4BCA-B1F0-4AAF8F0586A3}"/>
    <dgm:cxn modelId="{9F55933B-DBA3-48FB-8025-68315DD3BD32}" type="presOf" srcId="{94F1BB60-6A16-431A-8A5F-F8884125D64E}" destId="{E534E7C7-5EBB-4168-B7FA-E3ED4B6767B4}" srcOrd="0" destOrd="0" presId="urn:microsoft.com/office/officeart/2005/8/layout/vList2"/>
    <dgm:cxn modelId="{14D76D4D-7DED-4A4C-A119-A6E66D96AB3E}" srcId="{94F1BB60-6A16-431A-8A5F-F8884125D64E}" destId="{A22DD63B-95FF-4651-831A-135F8C1BDDD5}" srcOrd="0" destOrd="0" parTransId="{F881F78E-5AFD-413D-AA45-7D0D88C5794D}" sibTransId="{DDA235F5-6519-43E5-BB08-57C1DFE01D72}"/>
    <dgm:cxn modelId="{6DE32274-3653-4C25-A2C4-8D49B4BB341A}" type="presOf" srcId="{8D198DED-9A60-4CC9-B2F9-09BF068117A0}" destId="{DAABE80D-17F8-4591-8C58-6CBC7DEC2FDA}" srcOrd="0" destOrd="0" presId="urn:microsoft.com/office/officeart/2005/8/layout/vList2"/>
    <dgm:cxn modelId="{606E2357-6ACF-49A0-BF75-DD737C390B14}" type="presOf" srcId="{B4183787-0A7F-455E-9035-60461FA581D4}" destId="{08FA8D0E-B13D-4C5B-AB84-989FC7321B27}" srcOrd="0" destOrd="0" presId="urn:microsoft.com/office/officeart/2005/8/layout/vList2"/>
    <dgm:cxn modelId="{E3FEAEA7-5E44-4598-902C-E4E40655250B}" type="presOf" srcId="{A22DD63B-95FF-4651-831A-135F8C1BDDD5}" destId="{56216D84-631E-422B-A791-3669B19FCFDB}" srcOrd="0" destOrd="0" presId="urn:microsoft.com/office/officeart/2005/8/layout/vList2"/>
    <dgm:cxn modelId="{1881EFC9-4BDA-4AD7-AF72-6C3174A049ED}" type="presOf" srcId="{6370EBAE-0C91-4F61-989E-0FDBA6296C94}" destId="{010F6E87-A7D7-4A67-A628-7A9286AC90C5}" srcOrd="0" destOrd="0" presId="urn:microsoft.com/office/officeart/2005/8/layout/vList2"/>
    <dgm:cxn modelId="{A8F570FC-9328-4E94-B521-5AEC935C05D0}" srcId="{94F1BB60-6A16-431A-8A5F-F8884125D64E}" destId="{B4183787-0A7F-455E-9035-60461FA581D4}" srcOrd="1" destOrd="0" parTransId="{1A3C0166-DA21-4257-A47F-CB8B65343055}" sibTransId="{EC043316-F3B1-48D9-B17E-84F0475D244B}"/>
    <dgm:cxn modelId="{B6E0DCB6-8DDE-4D88-AD40-7F98886573B2}" type="presParOf" srcId="{E534E7C7-5EBB-4168-B7FA-E3ED4B6767B4}" destId="{56216D84-631E-422B-A791-3669B19FCFDB}" srcOrd="0" destOrd="0" presId="urn:microsoft.com/office/officeart/2005/8/layout/vList2"/>
    <dgm:cxn modelId="{2F823CFC-74F2-4BEA-981A-DE36E9C919BC}" type="presParOf" srcId="{E534E7C7-5EBB-4168-B7FA-E3ED4B6767B4}" destId="{DD42F5DD-81AA-4990-BCBA-B221C3520697}" srcOrd="1" destOrd="0" presId="urn:microsoft.com/office/officeart/2005/8/layout/vList2"/>
    <dgm:cxn modelId="{58E8EC01-4DB9-4812-961D-38B7AB821BB3}" type="presParOf" srcId="{E534E7C7-5EBB-4168-B7FA-E3ED4B6767B4}" destId="{08FA8D0E-B13D-4C5B-AB84-989FC7321B27}" srcOrd="2" destOrd="0" presId="urn:microsoft.com/office/officeart/2005/8/layout/vList2"/>
    <dgm:cxn modelId="{1E992671-1661-433B-B064-694A709D5538}" type="presParOf" srcId="{E534E7C7-5EBB-4168-B7FA-E3ED4B6767B4}" destId="{DCF05549-3B7F-4982-B7B6-F60CB97A56BC}" srcOrd="3" destOrd="0" presId="urn:microsoft.com/office/officeart/2005/8/layout/vList2"/>
    <dgm:cxn modelId="{1A6B54AB-3EF3-44AB-B1FE-60177F1444CE}" type="presParOf" srcId="{E534E7C7-5EBB-4168-B7FA-E3ED4B6767B4}" destId="{DAABE80D-17F8-4591-8C58-6CBC7DEC2FDA}" srcOrd="4" destOrd="0" presId="urn:microsoft.com/office/officeart/2005/8/layout/vList2"/>
    <dgm:cxn modelId="{463B4429-A00A-4432-AE2E-84730758B0E2}" type="presParOf" srcId="{E534E7C7-5EBB-4168-B7FA-E3ED4B6767B4}" destId="{94750CA1-4EA1-45B6-A9A1-C2389AE0EF60}" srcOrd="5" destOrd="0" presId="urn:microsoft.com/office/officeart/2005/8/layout/vList2"/>
    <dgm:cxn modelId="{C75DE556-6C9D-437A-988E-190731F75FC1}" type="presParOf" srcId="{E534E7C7-5EBB-4168-B7FA-E3ED4B6767B4}" destId="{010F6E87-A7D7-4A67-A628-7A9286AC90C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DE4B75-414C-4372-97FD-80C706F91D3F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9D717F-0B4F-482A-AD2B-417F17D4DD87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aseline="0"/>
            <a:t>Skapa </a:t>
          </a:r>
          <a:r>
            <a:rPr lang="en-US" baseline="0" err="1"/>
            <a:t>tre</a:t>
          </a:r>
          <a:r>
            <a:rPr lang="en-US" baseline="0"/>
            <a:t> </a:t>
          </a:r>
          <a:r>
            <a:rPr lang="en-US" baseline="0" err="1"/>
            <a:t>olika</a:t>
          </a:r>
          <a:r>
            <a:rPr lang="en-US" baseline="0"/>
            <a:t> </a:t>
          </a:r>
          <a:r>
            <a:rPr lang="en-US" baseline="0" err="1"/>
            <a:t>lektioner</a:t>
          </a:r>
          <a:r>
            <a:rPr lang="en-US" baseline="0"/>
            <a:t>/ </a:t>
          </a:r>
          <a:r>
            <a:rPr lang="en-US" baseline="0" err="1"/>
            <a:t>aktiviteter</a:t>
          </a:r>
          <a:r>
            <a:rPr lang="en-US" baseline="0"/>
            <a:t> </a:t>
          </a:r>
          <a:r>
            <a:rPr lang="en-US" baseline="0" err="1"/>
            <a:t>i</a:t>
          </a:r>
          <a:r>
            <a:rPr lang="en-US" baseline="0"/>
            <a:t> </a:t>
          </a:r>
          <a:r>
            <a:rPr lang="en-US" baseline="0" err="1"/>
            <a:t>appen</a:t>
          </a:r>
          <a:endParaRPr lang="en-US"/>
        </a:p>
      </dgm:t>
    </dgm:pt>
    <dgm:pt modelId="{1890DE7C-9292-4DFB-BB66-CA274AD42B64}" type="parTrans" cxnId="{B533A7FE-1E22-498A-B833-76633E175366}">
      <dgm:prSet/>
      <dgm:spPr/>
      <dgm:t>
        <a:bodyPr/>
        <a:lstStyle/>
        <a:p>
          <a:endParaRPr lang="en-US"/>
        </a:p>
      </dgm:t>
    </dgm:pt>
    <dgm:pt modelId="{BB8AA89F-76A5-4409-B15A-5E80E63310BB}" type="sibTrans" cxnId="{B533A7FE-1E22-498A-B833-76633E175366}">
      <dgm:prSet/>
      <dgm:spPr/>
      <dgm:t>
        <a:bodyPr/>
        <a:lstStyle/>
        <a:p>
          <a:endParaRPr lang="en-US"/>
        </a:p>
      </dgm:t>
    </dgm:pt>
    <dgm:pt modelId="{59B9CC38-5A7F-4CC0-A778-983DD46C169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aseline="0" err="1"/>
            <a:t>T.ex</a:t>
          </a:r>
          <a:r>
            <a:rPr lang="en-US" baseline="0"/>
            <a:t>. </a:t>
          </a:r>
          <a:r>
            <a:rPr lang="en-US" baseline="0" err="1"/>
            <a:t>morgonläsning</a:t>
          </a:r>
          <a:r>
            <a:rPr lang="en-US" baseline="0"/>
            <a:t> </a:t>
          </a:r>
          <a:r>
            <a:rPr lang="en-US" baseline="0" err="1"/>
            <a:t>i</a:t>
          </a:r>
          <a:r>
            <a:rPr lang="en-US" baseline="0"/>
            <a:t> </a:t>
          </a:r>
          <a:r>
            <a:rPr lang="en-US" baseline="0" err="1"/>
            <a:t>Polylino</a:t>
          </a:r>
          <a:r>
            <a:rPr lang="en-US" baseline="0"/>
            <a:t>, </a:t>
          </a:r>
          <a:r>
            <a:rPr lang="en-US" baseline="0" err="1">
              <a:latin typeface="Tw Cen MT" panose="020B0602020104020603"/>
            </a:rPr>
            <a:t>mattelektion</a:t>
          </a:r>
          <a:r>
            <a:rPr lang="en-US" baseline="0">
              <a:latin typeface="Tw Cen MT" panose="020B0602020104020603"/>
            </a:rPr>
            <a:t> </a:t>
          </a:r>
          <a:r>
            <a:rPr lang="en-US" baseline="0" err="1">
              <a:latin typeface="Tw Cen MT" panose="020B0602020104020603"/>
            </a:rPr>
            <a:t>och</a:t>
          </a:r>
          <a:r>
            <a:rPr lang="en-US" baseline="0">
              <a:latin typeface="Tw Cen MT" panose="020B0602020104020603"/>
            </a:rPr>
            <a:t> svensklektion</a:t>
          </a:r>
          <a:r>
            <a:rPr lang="en-US">
              <a:latin typeface="Tw Cen MT" panose="020B0602020104020603"/>
            </a:rPr>
            <a:t>. </a:t>
          </a:r>
          <a:endParaRPr lang="en-US"/>
        </a:p>
      </dgm:t>
    </dgm:pt>
    <dgm:pt modelId="{04B2B31D-8F7B-4A16-B164-4FA25E5094F9}" type="parTrans" cxnId="{35CA5C11-124C-4790-804E-A1EB88E70A30}">
      <dgm:prSet/>
      <dgm:spPr/>
      <dgm:t>
        <a:bodyPr/>
        <a:lstStyle/>
        <a:p>
          <a:endParaRPr lang="en-US"/>
        </a:p>
      </dgm:t>
    </dgm:pt>
    <dgm:pt modelId="{584ABAF3-65D3-4070-88AB-33CFA763585E}" type="sibTrans" cxnId="{35CA5C11-124C-4790-804E-A1EB88E70A30}">
      <dgm:prSet/>
      <dgm:spPr/>
      <dgm:t>
        <a:bodyPr/>
        <a:lstStyle/>
        <a:p>
          <a:endParaRPr lang="en-US"/>
        </a:p>
      </dgm:t>
    </dgm:pt>
    <dgm:pt modelId="{69A70692-B468-46EE-9597-B7876533B5D9}">
      <dgm:prSet phldr="0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err="1">
              <a:latin typeface="Tw Cen MT" panose="020B0602020104020603"/>
            </a:rPr>
            <a:t>Fundera</a:t>
          </a:r>
          <a:r>
            <a:rPr lang="en-US">
              <a:latin typeface="Tw Cen MT" panose="020B0602020104020603"/>
            </a:rPr>
            <a:t> </a:t>
          </a:r>
          <a:r>
            <a:rPr lang="en-US" err="1">
              <a:latin typeface="Tw Cen MT" panose="020B0602020104020603"/>
            </a:rPr>
            <a:t>över</a:t>
          </a:r>
          <a:r>
            <a:rPr lang="en-US">
              <a:latin typeface="Tw Cen MT" panose="020B0602020104020603"/>
            </a:rPr>
            <a:t> </a:t>
          </a:r>
          <a:r>
            <a:rPr lang="en-US" err="1">
              <a:latin typeface="Tw Cen MT" panose="020B0602020104020603"/>
            </a:rPr>
            <a:t>vilka</a:t>
          </a:r>
          <a:r>
            <a:rPr lang="en-US">
              <a:latin typeface="Tw Cen MT" panose="020B0602020104020603"/>
            </a:rPr>
            <a:t> </a:t>
          </a:r>
          <a:r>
            <a:rPr lang="en-US" err="1">
              <a:latin typeface="Tw Cen MT" panose="020B0602020104020603"/>
            </a:rPr>
            <a:t>digitala</a:t>
          </a:r>
          <a:r>
            <a:rPr lang="en-US">
              <a:latin typeface="Tw Cen MT" panose="020B0602020104020603"/>
            </a:rPr>
            <a:t> </a:t>
          </a:r>
          <a:r>
            <a:rPr lang="en-US" err="1">
              <a:latin typeface="Tw Cen MT" panose="020B0602020104020603"/>
            </a:rPr>
            <a:t>verktyg</a:t>
          </a:r>
          <a:r>
            <a:rPr lang="en-US">
              <a:latin typeface="Tw Cen MT" panose="020B0602020104020603"/>
            </a:rPr>
            <a:t>, </a:t>
          </a:r>
          <a:r>
            <a:rPr lang="en-US" err="1">
              <a:latin typeface="Tw Cen MT" panose="020B0602020104020603"/>
            </a:rPr>
            <a:t>appar</a:t>
          </a:r>
          <a:r>
            <a:rPr lang="en-US">
              <a:latin typeface="Tw Cen MT" panose="020B0602020104020603"/>
            </a:rPr>
            <a:t> </a:t>
          </a:r>
          <a:r>
            <a:rPr lang="en-US" err="1">
              <a:latin typeface="Tw Cen MT" panose="020B0602020104020603"/>
            </a:rPr>
            <a:t>eller</a:t>
          </a:r>
          <a:r>
            <a:rPr lang="en-US">
              <a:latin typeface="Tw Cen MT" panose="020B0602020104020603"/>
            </a:rPr>
            <a:t> </a:t>
          </a:r>
          <a:r>
            <a:rPr lang="en-US" err="1">
              <a:latin typeface="Tw Cen MT" panose="020B0602020104020603"/>
            </a:rPr>
            <a:t>hemsidor</a:t>
          </a:r>
          <a:r>
            <a:rPr lang="en-US">
              <a:latin typeface="Tw Cen MT" panose="020B0602020104020603"/>
            </a:rPr>
            <a:t> vi </a:t>
          </a:r>
          <a:r>
            <a:rPr lang="en-US" err="1">
              <a:latin typeface="Tw Cen MT" panose="020B0602020104020603"/>
            </a:rPr>
            <a:t>har</a:t>
          </a:r>
          <a:r>
            <a:rPr lang="en-US">
              <a:latin typeface="Tw Cen MT" panose="020B0602020104020603"/>
            </a:rPr>
            <a:t> </a:t>
          </a:r>
          <a:r>
            <a:rPr lang="en-US" err="1">
              <a:latin typeface="Tw Cen MT" panose="020B0602020104020603"/>
            </a:rPr>
            <a:t>tillgång</a:t>
          </a:r>
          <a:r>
            <a:rPr lang="en-US">
              <a:latin typeface="Tw Cen MT" panose="020B0602020104020603"/>
            </a:rPr>
            <a:t> till. </a:t>
          </a:r>
        </a:p>
      </dgm:t>
    </dgm:pt>
    <dgm:pt modelId="{2AEE1991-C900-455F-8243-BA67B2FFEAB9}" type="parTrans" cxnId="{7C7F3ECF-4F83-42C9-AC63-433BC0D574B2}">
      <dgm:prSet/>
      <dgm:spPr/>
    </dgm:pt>
    <dgm:pt modelId="{03D24AFF-6F1E-48AA-A86A-C301338C8291}" type="sibTrans" cxnId="{7C7F3ECF-4F83-42C9-AC63-433BC0D574B2}">
      <dgm:prSet/>
      <dgm:spPr/>
      <dgm:t>
        <a:bodyPr/>
        <a:lstStyle/>
        <a:p>
          <a:endParaRPr lang="sv-SE"/>
        </a:p>
      </dgm:t>
    </dgm:pt>
    <dgm:pt modelId="{B9241AAA-67AF-4E8A-B48F-79F870F9862A}">
      <dgm:prSet phldr="0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err="1">
              <a:latin typeface="Tw Cen MT" panose="020B0602020104020603"/>
            </a:rPr>
            <a:t>Dokumentera</a:t>
          </a:r>
          <a:r>
            <a:rPr lang="en-US">
              <a:latin typeface="Tw Cen MT" panose="020B0602020104020603"/>
            </a:rPr>
            <a:t> </a:t>
          </a:r>
          <a:r>
            <a:rPr lang="en-US" err="1">
              <a:latin typeface="Tw Cen MT" panose="020B0602020104020603"/>
            </a:rPr>
            <a:t>arbetet</a:t>
          </a:r>
          <a:r>
            <a:rPr lang="en-US">
              <a:latin typeface="Tw Cen MT" panose="020B0602020104020603"/>
            </a:rPr>
            <a:t> I Office 365 </a:t>
          </a:r>
          <a:r>
            <a:rPr lang="en-US" err="1">
              <a:latin typeface="Tw Cen MT" panose="020B0602020104020603"/>
            </a:rPr>
            <a:t>och</a:t>
          </a:r>
          <a:r>
            <a:rPr lang="en-US">
              <a:latin typeface="Tw Cen MT" panose="020B0602020104020603"/>
            </a:rPr>
            <a:t> dela </a:t>
          </a:r>
          <a:r>
            <a:rPr lang="en-US" err="1">
              <a:latin typeface="Tw Cen MT" panose="020B0602020104020603"/>
            </a:rPr>
            <a:t>dokumentet</a:t>
          </a:r>
          <a:r>
            <a:rPr lang="en-US">
              <a:latin typeface="Tw Cen MT" panose="020B0602020104020603"/>
            </a:rPr>
            <a:t> med </a:t>
          </a:r>
          <a:r>
            <a:rPr lang="en-US" err="1">
              <a:latin typeface="Tw Cen MT" panose="020B0602020104020603"/>
            </a:rPr>
            <a:t>gruppens</a:t>
          </a:r>
          <a:r>
            <a:rPr lang="en-US">
              <a:latin typeface="Tw Cen MT" panose="020B0602020104020603"/>
            </a:rPr>
            <a:t> </a:t>
          </a:r>
          <a:r>
            <a:rPr lang="en-US" err="1">
              <a:latin typeface="Tw Cen MT" panose="020B0602020104020603"/>
            </a:rPr>
            <a:t>medlemmar</a:t>
          </a:r>
          <a:r>
            <a:rPr lang="en-US">
              <a:latin typeface="Tw Cen MT" panose="020B0602020104020603"/>
            </a:rPr>
            <a:t> </a:t>
          </a:r>
          <a:r>
            <a:rPr lang="en-US" err="1">
              <a:latin typeface="Tw Cen MT" panose="020B0602020104020603"/>
            </a:rPr>
            <a:t>och</a:t>
          </a:r>
          <a:r>
            <a:rPr lang="en-US">
              <a:latin typeface="Tw Cen MT" panose="020B0602020104020603"/>
            </a:rPr>
            <a:t> Camilla. </a:t>
          </a:r>
        </a:p>
      </dgm:t>
    </dgm:pt>
    <dgm:pt modelId="{D5B9F281-E0C5-4A52-AA2B-F49232E89DFF}" type="parTrans" cxnId="{8495AF5D-8233-402A-ABF6-7E922D2F7032}">
      <dgm:prSet/>
      <dgm:spPr/>
    </dgm:pt>
    <dgm:pt modelId="{BF938E10-AAF6-4220-8D38-7F2C41691D5E}" type="sibTrans" cxnId="{8495AF5D-8233-402A-ABF6-7E922D2F7032}">
      <dgm:prSet/>
      <dgm:spPr/>
    </dgm:pt>
    <dgm:pt modelId="{4B02F50F-7E4E-4116-93CA-C9E1EF337D0A}" type="pres">
      <dgm:prSet presAssocID="{39DE4B75-414C-4372-97FD-80C706F91D3F}" presName="root" presStyleCnt="0">
        <dgm:presLayoutVars>
          <dgm:dir/>
          <dgm:resizeHandles val="exact"/>
        </dgm:presLayoutVars>
      </dgm:prSet>
      <dgm:spPr/>
    </dgm:pt>
    <dgm:pt modelId="{DE76F669-1590-4D8E-9A35-ECA7178BEF7F}" type="pres">
      <dgm:prSet presAssocID="{1A9D717F-0B4F-482A-AD2B-417F17D4DD87}" presName="compNode" presStyleCnt="0"/>
      <dgm:spPr/>
    </dgm:pt>
    <dgm:pt modelId="{1BCB8C17-CF83-4935-AAEB-DE0B84761B5C}" type="pres">
      <dgm:prSet presAssocID="{1A9D717F-0B4F-482A-AD2B-417F17D4DD87}" presName="iconBgRect" presStyleLbl="bgShp" presStyleIdx="0" presStyleCnt="4"/>
      <dgm:spPr/>
    </dgm:pt>
    <dgm:pt modelId="{A20A4F91-D594-462D-9C68-14E6ED872A59}" type="pres">
      <dgm:prSet presAssocID="{1A9D717F-0B4F-482A-AD2B-417F17D4DD8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vart tavla"/>
        </a:ext>
      </dgm:extLst>
    </dgm:pt>
    <dgm:pt modelId="{5C5E9D7F-248D-459C-A8D2-722B2F7917EB}" type="pres">
      <dgm:prSet presAssocID="{1A9D717F-0B4F-482A-AD2B-417F17D4DD87}" presName="spaceRect" presStyleCnt="0"/>
      <dgm:spPr/>
    </dgm:pt>
    <dgm:pt modelId="{5431FF81-5EA4-4BA9-8749-662AEFDE0BC5}" type="pres">
      <dgm:prSet presAssocID="{1A9D717F-0B4F-482A-AD2B-417F17D4DD87}" presName="textRect" presStyleLbl="revTx" presStyleIdx="0" presStyleCnt="4">
        <dgm:presLayoutVars>
          <dgm:chMax val="1"/>
          <dgm:chPref val="1"/>
        </dgm:presLayoutVars>
      </dgm:prSet>
      <dgm:spPr/>
    </dgm:pt>
    <dgm:pt modelId="{6F564702-2883-4DD0-920F-4210D8F0B2A6}" type="pres">
      <dgm:prSet presAssocID="{BB8AA89F-76A5-4409-B15A-5E80E63310BB}" presName="sibTrans" presStyleCnt="0"/>
      <dgm:spPr/>
    </dgm:pt>
    <dgm:pt modelId="{64B11CFC-4B23-49E5-B801-98EFBA9C2ECF}" type="pres">
      <dgm:prSet presAssocID="{59B9CC38-5A7F-4CC0-A778-983DD46C1691}" presName="compNode" presStyleCnt="0"/>
      <dgm:spPr/>
    </dgm:pt>
    <dgm:pt modelId="{4DD6CD59-5EB6-4FBE-8CC6-EDDD156B34FD}" type="pres">
      <dgm:prSet presAssocID="{59B9CC38-5A7F-4CC0-A778-983DD46C1691}" presName="iconBgRect" presStyleLbl="bgShp" presStyleIdx="1" presStyleCnt="4"/>
      <dgm:spPr/>
    </dgm:pt>
    <dgm:pt modelId="{3D5AC038-B736-41F4-A458-9AC0D601844B}" type="pres">
      <dgm:prSet presAssocID="{59B9CC38-5A7F-4CC0-A778-983DD46C169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jukhus"/>
        </a:ext>
      </dgm:extLst>
    </dgm:pt>
    <dgm:pt modelId="{D0F4C9AD-2E85-4395-B425-9CE87C50582C}" type="pres">
      <dgm:prSet presAssocID="{59B9CC38-5A7F-4CC0-A778-983DD46C1691}" presName="spaceRect" presStyleCnt="0"/>
      <dgm:spPr/>
    </dgm:pt>
    <dgm:pt modelId="{1A8CF13F-00A8-49C2-9FDF-0A338A8720D7}" type="pres">
      <dgm:prSet presAssocID="{59B9CC38-5A7F-4CC0-A778-983DD46C1691}" presName="textRect" presStyleLbl="revTx" presStyleIdx="1" presStyleCnt="4">
        <dgm:presLayoutVars>
          <dgm:chMax val="1"/>
          <dgm:chPref val="1"/>
        </dgm:presLayoutVars>
      </dgm:prSet>
      <dgm:spPr/>
    </dgm:pt>
    <dgm:pt modelId="{816B8EA9-AC88-4C7F-B5E5-9F46D61AF37C}" type="pres">
      <dgm:prSet presAssocID="{584ABAF3-65D3-4070-88AB-33CFA763585E}" presName="sibTrans" presStyleCnt="0"/>
      <dgm:spPr/>
    </dgm:pt>
    <dgm:pt modelId="{F6ED604D-988D-4DDB-8C1A-405C19A891BE}" type="pres">
      <dgm:prSet presAssocID="{69A70692-B468-46EE-9597-B7876533B5D9}" presName="compNode" presStyleCnt="0"/>
      <dgm:spPr/>
    </dgm:pt>
    <dgm:pt modelId="{C40811E0-C876-48D3-9457-0BBD978BE7C0}" type="pres">
      <dgm:prSet presAssocID="{69A70692-B468-46EE-9597-B7876533B5D9}" presName="iconBgRect" presStyleLbl="bgShp" presStyleIdx="2" presStyleCnt="4"/>
      <dgm:spPr/>
    </dgm:pt>
    <dgm:pt modelId="{0573BCAC-4843-48A4-B6A4-EEA6F610E934}" type="pres">
      <dgm:prSet presAssocID="{69A70692-B468-46EE-9597-B7876533B5D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erktyg"/>
        </a:ext>
      </dgm:extLst>
    </dgm:pt>
    <dgm:pt modelId="{60D9E6F8-75B3-4BC2-B2A9-88308440A00C}" type="pres">
      <dgm:prSet presAssocID="{69A70692-B468-46EE-9597-B7876533B5D9}" presName="spaceRect" presStyleCnt="0"/>
      <dgm:spPr/>
    </dgm:pt>
    <dgm:pt modelId="{BBFA541E-924D-45BD-959E-29F75B28A601}" type="pres">
      <dgm:prSet presAssocID="{69A70692-B468-46EE-9597-B7876533B5D9}" presName="textRect" presStyleLbl="revTx" presStyleIdx="2" presStyleCnt="4">
        <dgm:presLayoutVars>
          <dgm:chMax val="1"/>
          <dgm:chPref val="1"/>
        </dgm:presLayoutVars>
      </dgm:prSet>
      <dgm:spPr/>
    </dgm:pt>
    <dgm:pt modelId="{3908FE89-732B-41F0-B058-E524487EB414}" type="pres">
      <dgm:prSet presAssocID="{03D24AFF-6F1E-48AA-A86A-C301338C8291}" presName="sibTrans" presStyleCnt="0"/>
      <dgm:spPr/>
    </dgm:pt>
    <dgm:pt modelId="{822CA232-57FA-44D2-840C-387C3CFB5AEF}" type="pres">
      <dgm:prSet presAssocID="{B9241AAA-67AF-4E8A-B48F-79F870F9862A}" presName="compNode" presStyleCnt="0"/>
      <dgm:spPr/>
    </dgm:pt>
    <dgm:pt modelId="{AF4AE9B4-66BA-41C8-B059-DF3F7DE915D1}" type="pres">
      <dgm:prSet presAssocID="{B9241AAA-67AF-4E8A-B48F-79F870F9862A}" presName="iconBgRect" presStyleLbl="bgShp" presStyleIdx="3" presStyleCnt="4"/>
      <dgm:spPr/>
    </dgm:pt>
    <dgm:pt modelId="{17315D2A-505D-4054-9300-7213BC8EBC14}" type="pres">
      <dgm:prSet presAssocID="{B9241AAA-67AF-4E8A-B48F-79F870F9862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kument"/>
        </a:ext>
      </dgm:extLst>
    </dgm:pt>
    <dgm:pt modelId="{49F49274-817D-4603-B764-26FE173D6586}" type="pres">
      <dgm:prSet presAssocID="{B9241AAA-67AF-4E8A-B48F-79F870F9862A}" presName="spaceRect" presStyleCnt="0"/>
      <dgm:spPr/>
    </dgm:pt>
    <dgm:pt modelId="{251535A5-64E4-46D3-B009-CD3A64AAD407}" type="pres">
      <dgm:prSet presAssocID="{B9241AAA-67AF-4E8A-B48F-79F870F9862A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35CA5C11-124C-4790-804E-A1EB88E70A30}" srcId="{39DE4B75-414C-4372-97FD-80C706F91D3F}" destId="{59B9CC38-5A7F-4CC0-A778-983DD46C1691}" srcOrd="1" destOrd="0" parTransId="{04B2B31D-8F7B-4A16-B164-4FA25E5094F9}" sibTransId="{584ABAF3-65D3-4070-88AB-33CFA763585E}"/>
    <dgm:cxn modelId="{D738E828-CFFD-4C07-81B7-308AFC4D160C}" type="presOf" srcId="{B9241AAA-67AF-4E8A-B48F-79F870F9862A}" destId="{251535A5-64E4-46D3-B009-CD3A64AAD407}" srcOrd="0" destOrd="0" presId="urn:microsoft.com/office/officeart/2018/5/layout/IconCircleLabelList"/>
    <dgm:cxn modelId="{8495AF5D-8233-402A-ABF6-7E922D2F7032}" srcId="{39DE4B75-414C-4372-97FD-80C706F91D3F}" destId="{B9241AAA-67AF-4E8A-B48F-79F870F9862A}" srcOrd="3" destOrd="0" parTransId="{D5B9F281-E0C5-4A52-AA2B-F49232E89DFF}" sibTransId="{BF938E10-AAF6-4220-8D38-7F2C41691D5E}"/>
    <dgm:cxn modelId="{E9DFEF5E-51FA-48BE-A9A1-97D5ED120309}" type="presOf" srcId="{59B9CC38-5A7F-4CC0-A778-983DD46C1691}" destId="{1A8CF13F-00A8-49C2-9FDF-0A338A8720D7}" srcOrd="0" destOrd="0" presId="urn:microsoft.com/office/officeart/2018/5/layout/IconCircleLabelList"/>
    <dgm:cxn modelId="{448ECC54-5BEC-42BE-B430-BF779E035F59}" type="presOf" srcId="{39DE4B75-414C-4372-97FD-80C706F91D3F}" destId="{4B02F50F-7E4E-4116-93CA-C9E1EF337D0A}" srcOrd="0" destOrd="0" presId="urn:microsoft.com/office/officeart/2018/5/layout/IconCircleLabelList"/>
    <dgm:cxn modelId="{7C7F3ECF-4F83-42C9-AC63-433BC0D574B2}" srcId="{39DE4B75-414C-4372-97FD-80C706F91D3F}" destId="{69A70692-B468-46EE-9597-B7876533B5D9}" srcOrd="2" destOrd="0" parTransId="{2AEE1991-C900-455F-8243-BA67B2FFEAB9}" sibTransId="{03D24AFF-6F1E-48AA-A86A-C301338C8291}"/>
    <dgm:cxn modelId="{AA510CD6-3FC9-4BD7-983E-764E002669D2}" type="presOf" srcId="{1A9D717F-0B4F-482A-AD2B-417F17D4DD87}" destId="{5431FF81-5EA4-4BA9-8749-662AEFDE0BC5}" srcOrd="0" destOrd="0" presId="urn:microsoft.com/office/officeart/2018/5/layout/IconCircleLabelList"/>
    <dgm:cxn modelId="{B381A4E3-FB32-4F2A-B533-8B99A501DBB7}" type="presOf" srcId="{69A70692-B468-46EE-9597-B7876533B5D9}" destId="{BBFA541E-924D-45BD-959E-29F75B28A601}" srcOrd="0" destOrd="0" presId="urn:microsoft.com/office/officeart/2018/5/layout/IconCircleLabelList"/>
    <dgm:cxn modelId="{B533A7FE-1E22-498A-B833-76633E175366}" srcId="{39DE4B75-414C-4372-97FD-80C706F91D3F}" destId="{1A9D717F-0B4F-482A-AD2B-417F17D4DD87}" srcOrd="0" destOrd="0" parTransId="{1890DE7C-9292-4DFB-BB66-CA274AD42B64}" sibTransId="{BB8AA89F-76A5-4409-B15A-5E80E63310BB}"/>
    <dgm:cxn modelId="{EEF9A8A6-DBEA-4C45-B172-6F2993F5CB9C}" type="presParOf" srcId="{4B02F50F-7E4E-4116-93CA-C9E1EF337D0A}" destId="{DE76F669-1590-4D8E-9A35-ECA7178BEF7F}" srcOrd="0" destOrd="0" presId="urn:microsoft.com/office/officeart/2018/5/layout/IconCircleLabelList"/>
    <dgm:cxn modelId="{E57818EA-E7C0-4DF0-A9EF-3453A05B0156}" type="presParOf" srcId="{DE76F669-1590-4D8E-9A35-ECA7178BEF7F}" destId="{1BCB8C17-CF83-4935-AAEB-DE0B84761B5C}" srcOrd="0" destOrd="0" presId="urn:microsoft.com/office/officeart/2018/5/layout/IconCircleLabelList"/>
    <dgm:cxn modelId="{62A77C7A-9076-4D60-86B6-FDD68E615025}" type="presParOf" srcId="{DE76F669-1590-4D8E-9A35-ECA7178BEF7F}" destId="{A20A4F91-D594-462D-9C68-14E6ED872A59}" srcOrd="1" destOrd="0" presId="urn:microsoft.com/office/officeart/2018/5/layout/IconCircleLabelList"/>
    <dgm:cxn modelId="{49F8403F-1D40-4A72-82B1-61BD8412EC5D}" type="presParOf" srcId="{DE76F669-1590-4D8E-9A35-ECA7178BEF7F}" destId="{5C5E9D7F-248D-459C-A8D2-722B2F7917EB}" srcOrd="2" destOrd="0" presId="urn:microsoft.com/office/officeart/2018/5/layout/IconCircleLabelList"/>
    <dgm:cxn modelId="{66F5A347-9702-46BD-810C-7E6A60E836FF}" type="presParOf" srcId="{DE76F669-1590-4D8E-9A35-ECA7178BEF7F}" destId="{5431FF81-5EA4-4BA9-8749-662AEFDE0BC5}" srcOrd="3" destOrd="0" presId="urn:microsoft.com/office/officeart/2018/5/layout/IconCircleLabelList"/>
    <dgm:cxn modelId="{87DB5CCC-E36A-4612-A60A-CB7FEF7B2CAE}" type="presParOf" srcId="{4B02F50F-7E4E-4116-93CA-C9E1EF337D0A}" destId="{6F564702-2883-4DD0-920F-4210D8F0B2A6}" srcOrd="1" destOrd="0" presId="urn:microsoft.com/office/officeart/2018/5/layout/IconCircleLabelList"/>
    <dgm:cxn modelId="{7C48DA38-F6C0-48AE-B73D-85EAF1E12324}" type="presParOf" srcId="{4B02F50F-7E4E-4116-93CA-C9E1EF337D0A}" destId="{64B11CFC-4B23-49E5-B801-98EFBA9C2ECF}" srcOrd="2" destOrd="0" presId="urn:microsoft.com/office/officeart/2018/5/layout/IconCircleLabelList"/>
    <dgm:cxn modelId="{9F6430C8-8749-4594-9EDC-D84EF115D121}" type="presParOf" srcId="{64B11CFC-4B23-49E5-B801-98EFBA9C2ECF}" destId="{4DD6CD59-5EB6-4FBE-8CC6-EDDD156B34FD}" srcOrd="0" destOrd="0" presId="urn:microsoft.com/office/officeart/2018/5/layout/IconCircleLabelList"/>
    <dgm:cxn modelId="{856FFEB5-BF51-448D-8C41-D034DA00D6EA}" type="presParOf" srcId="{64B11CFC-4B23-49E5-B801-98EFBA9C2ECF}" destId="{3D5AC038-B736-41F4-A458-9AC0D601844B}" srcOrd="1" destOrd="0" presId="urn:microsoft.com/office/officeart/2018/5/layout/IconCircleLabelList"/>
    <dgm:cxn modelId="{CAD38179-FD51-4DC9-8AB2-733E37C76DE6}" type="presParOf" srcId="{64B11CFC-4B23-49E5-B801-98EFBA9C2ECF}" destId="{D0F4C9AD-2E85-4395-B425-9CE87C50582C}" srcOrd="2" destOrd="0" presId="urn:microsoft.com/office/officeart/2018/5/layout/IconCircleLabelList"/>
    <dgm:cxn modelId="{8FF535D0-A4C2-46CC-A623-4969DA4C940C}" type="presParOf" srcId="{64B11CFC-4B23-49E5-B801-98EFBA9C2ECF}" destId="{1A8CF13F-00A8-49C2-9FDF-0A338A8720D7}" srcOrd="3" destOrd="0" presId="urn:microsoft.com/office/officeart/2018/5/layout/IconCircleLabelList"/>
    <dgm:cxn modelId="{0DAAC7B9-81AC-4A74-86A7-DF20FB386F4B}" type="presParOf" srcId="{4B02F50F-7E4E-4116-93CA-C9E1EF337D0A}" destId="{816B8EA9-AC88-4C7F-B5E5-9F46D61AF37C}" srcOrd="3" destOrd="0" presId="urn:microsoft.com/office/officeart/2018/5/layout/IconCircleLabelList"/>
    <dgm:cxn modelId="{39F68D43-596D-4C0C-8AC3-9C45379F47E9}" type="presParOf" srcId="{4B02F50F-7E4E-4116-93CA-C9E1EF337D0A}" destId="{F6ED604D-988D-4DDB-8C1A-405C19A891BE}" srcOrd="4" destOrd="0" presId="urn:microsoft.com/office/officeart/2018/5/layout/IconCircleLabelList"/>
    <dgm:cxn modelId="{63E3985A-3C4A-4D38-89FB-96FC93E18464}" type="presParOf" srcId="{F6ED604D-988D-4DDB-8C1A-405C19A891BE}" destId="{C40811E0-C876-48D3-9457-0BBD978BE7C0}" srcOrd="0" destOrd="0" presId="urn:microsoft.com/office/officeart/2018/5/layout/IconCircleLabelList"/>
    <dgm:cxn modelId="{3A231F6D-FDEA-4F4C-9D4D-46D3175543B3}" type="presParOf" srcId="{F6ED604D-988D-4DDB-8C1A-405C19A891BE}" destId="{0573BCAC-4843-48A4-B6A4-EEA6F610E934}" srcOrd="1" destOrd="0" presId="urn:microsoft.com/office/officeart/2018/5/layout/IconCircleLabelList"/>
    <dgm:cxn modelId="{FCB466E7-0ECC-44CE-AE6E-144F2D4B25A4}" type="presParOf" srcId="{F6ED604D-988D-4DDB-8C1A-405C19A891BE}" destId="{60D9E6F8-75B3-4BC2-B2A9-88308440A00C}" srcOrd="2" destOrd="0" presId="urn:microsoft.com/office/officeart/2018/5/layout/IconCircleLabelList"/>
    <dgm:cxn modelId="{2626F8EF-4513-4263-B254-3C462A9842D4}" type="presParOf" srcId="{F6ED604D-988D-4DDB-8C1A-405C19A891BE}" destId="{BBFA541E-924D-45BD-959E-29F75B28A601}" srcOrd="3" destOrd="0" presId="urn:microsoft.com/office/officeart/2018/5/layout/IconCircleLabelList"/>
    <dgm:cxn modelId="{B11480E7-8E0E-4131-B75C-DF9D8319393B}" type="presParOf" srcId="{4B02F50F-7E4E-4116-93CA-C9E1EF337D0A}" destId="{3908FE89-732B-41F0-B058-E524487EB414}" srcOrd="5" destOrd="0" presId="urn:microsoft.com/office/officeart/2018/5/layout/IconCircleLabelList"/>
    <dgm:cxn modelId="{B90EC296-8BA3-40A3-AD50-7100B33ACFAB}" type="presParOf" srcId="{4B02F50F-7E4E-4116-93CA-C9E1EF337D0A}" destId="{822CA232-57FA-44D2-840C-387C3CFB5AEF}" srcOrd="6" destOrd="0" presId="urn:microsoft.com/office/officeart/2018/5/layout/IconCircleLabelList"/>
    <dgm:cxn modelId="{ADA15D10-9E14-4565-BA4E-95D575F7F537}" type="presParOf" srcId="{822CA232-57FA-44D2-840C-387C3CFB5AEF}" destId="{AF4AE9B4-66BA-41C8-B059-DF3F7DE915D1}" srcOrd="0" destOrd="0" presId="urn:microsoft.com/office/officeart/2018/5/layout/IconCircleLabelList"/>
    <dgm:cxn modelId="{22C81C28-AA06-4877-BEE6-C13F12DE15BB}" type="presParOf" srcId="{822CA232-57FA-44D2-840C-387C3CFB5AEF}" destId="{17315D2A-505D-4054-9300-7213BC8EBC14}" srcOrd="1" destOrd="0" presId="urn:microsoft.com/office/officeart/2018/5/layout/IconCircleLabelList"/>
    <dgm:cxn modelId="{1820F538-0D24-482C-85B2-99A0CE0D36CD}" type="presParOf" srcId="{822CA232-57FA-44D2-840C-387C3CFB5AEF}" destId="{49F49274-817D-4603-B764-26FE173D6586}" srcOrd="2" destOrd="0" presId="urn:microsoft.com/office/officeart/2018/5/layout/IconCircleLabelList"/>
    <dgm:cxn modelId="{88F74922-3294-4104-B498-30D94F662D18}" type="presParOf" srcId="{822CA232-57FA-44D2-840C-387C3CFB5AEF}" destId="{251535A5-64E4-46D3-B009-CD3A64AAD407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C28AE1-FC52-4EE3-B077-C4785B144507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8178634-0BA7-4D6F-AAE5-22293CE28A8F}">
      <dgm:prSet/>
      <dgm:spPr/>
      <dgm:t>
        <a:bodyPr/>
        <a:lstStyle/>
        <a:p>
          <a:r>
            <a:rPr lang="en-US" baseline="0" err="1"/>
            <a:t>Använd</a:t>
          </a:r>
          <a:r>
            <a:rPr lang="en-US" baseline="0"/>
            <a:t> </a:t>
          </a:r>
          <a:r>
            <a:rPr lang="en-US" baseline="0" err="1"/>
            <a:t>Lathunden</a:t>
          </a:r>
          <a:r>
            <a:rPr lang="en-US" baseline="0"/>
            <a:t> för "</a:t>
          </a:r>
          <a:r>
            <a:rPr lang="en-US" baseline="0" err="1"/>
            <a:t>jamf</a:t>
          </a:r>
          <a:r>
            <a:rPr lang="en-US" baseline="0"/>
            <a:t> Teacher" </a:t>
          </a:r>
          <a:r>
            <a:rPr lang="en-US" baseline="0" err="1"/>
            <a:t>när</a:t>
          </a:r>
          <a:r>
            <a:rPr lang="en-US" baseline="0"/>
            <a:t> </a:t>
          </a:r>
          <a:r>
            <a:rPr lang="en-US" baseline="0" err="1"/>
            <a:t>ni</a:t>
          </a:r>
          <a:r>
            <a:rPr lang="en-US" baseline="0"/>
            <a:t> ska </a:t>
          </a:r>
          <a:r>
            <a:rPr lang="en-US" baseline="0" err="1"/>
            <a:t>skapa</a:t>
          </a:r>
          <a:r>
            <a:rPr lang="en-US" baseline="0"/>
            <a:t> era </a:t>
          </a:r>
          <a:r>
            <a:rPr lang="en-US" baseline="0" err="1"/>
            <a:t>aktiviteter</a:t>
          </a:r>
          <a:r>
            <a:rPr lang="en-US" baseline="0"/>
            <a:t>/ </a:t>
          </a:r>
          <a:r>
            <a:rPr lang="en-US" baseline="0" err="1"/>
            <a:t>lektioner</a:t>
          </a:r>
          <a:r>
            <a:rPr lang="en-US" baseline="0"/>
            <a:t>. </a:t>
          </a:r>
          <a:r>
            <a:rPr lang="en-US" baseline="0" err="1"/>
            <a:t>Alla</a:t>
          </a:r>
          <a:r>
            <a:rPr lang="en-US" baseline="0"/>
            <a:t> </a:t>
          </a:r>
          <a:r>
            <a:rPr lang="en-US" baseline="0" err="1"/>
            <a:t>i</a:t>
          </a:r>
          <a:r>
            <a:rPr lang="en-US" baseline="0"/>
            <a:t> </a:t>
          </a:r>
          <a:r>
            <a:rPr lang="en-US" baseline="0" err="1"/>
            <a:t>gruppen</a:t>
          </a:r>
          <a:r>
            <a:rPr lang="en-US" baseline="0"/>
            <a:t> </a:t>
          </a:r>
          <a:r>
            <a:rPr lang="en-US" baseline="0" err="1"/>
            <a:t>skapar</a:t>
          </a:r>
          <a:r>
            <a:rPr lang="en-US" baseline="0"/>
            <a:t> </a:t>
          </a:r>
          <a:r>
            <a:rPr lang="en-US" baseline="0" err="1"/>
            <a:t>lektioner</a:t>
          </a:r>
          <a:r>
            <a:rPr lang="en-US" baseline="0"/>
            <a:t> </a:t>
          </a:r>
          <a:r>
            <a:rPr lang="en-US" baseline="0" err="1"/>
            <a:t>på</a:t>
          </a:r>
          <a:r>
            <a:rPr lang="en-US" baseline="0"/>
            <a:t> </a:t>
          </a:r>
          <a:r>
            <a:rPr lang="en-US" baseline="0" err="1"/>
            <a:t>sina</a:t>
          </a:r>
          <a:r>
            <a:rPr lang="en-US" baseline="0"/>
            <a:t> </a:t>
          </a:r>
          <a:r>
            <a:rPr lang="en-US" baseline="0" err="1"/>
            <a:t>egna</a:t>
          </a:r>
          <a:r>
            <a:rPr lang="en-US" baseline="0"/>
            <a:t> </a:t>
          </a:r>
          <a:r>
            <a:rPr lang="en-US" baseline="0" err="1"/>
            <a:t>Ipads</a:t>
          </a:r>
          <a:endParaRPr lang="en-US"/>
        </a:p>
      </dgm:t>
    </dgm:pt>
    <dgm:pt modelId="{67B4968D-6D46-4C03-8944-9915D190B493}" type="parTrans" cxnId="{AC46494B-B071-49BA-BA82-36EEDD8E8D04}">
      <dgm:prSet/>
      <dgm:spPr/>
      <dgm:t>
        <a:bodyPr/>
        <a:lstStyle/>
        <a:p>
          <a:endParaRPr lang="en-US"/>
        </a:p>
      </dgm:t>
    </dgm:pt>
    <dgm:pt modelId="{B48F9C7F-476F-45B1-9FC7-4C1F4A0240CA}" type="sibTrans" cxnId="{AC46494B-B071-49BA-BA82-36EEDD8E8D04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4C780C85-0267-41AF-94E5-3F9621853338}">
      <dgm:prSet/>
      <dgm:spPr/>
      <dgm:t>
        <a:bodyPr/>
        <a:lstStyle/>
        <a:p>
          <a:r>
            <a:rPr lang="en-US" baseline="0" err="1"/>
            <a:t>Utse</a:t>
          </a:r>
          <a:r>
            <a:rPr lang="en-US" baseline="0"/>
            <a:t> </a:t>
          </a:r>
          <a:r>
            <a:rPr lang="en-US" baseline="0" err="1"/>
            <a:t>en</a:t>
          </a:r>
          <a:r>
            <a:rPr lang="en-US" baseline="0"/>
            <a:t> </a:t>
          </a:r>
          <a:r>
            <a:rPr lang="en-US" baseline="0" err="1"/>
            <a:t>som</a:t>
          </a:r>
          <a:r>
            <a:rPr lang="en-US" baseline="0"/>
            <a:t> </a:t>
          </a:r>
          <a:r>
            <a:rPr lang="en-US" baseline="0" err="1"/>
            <a:t>dokumenterar</a:t>
          </a:r>
          <a:r>
            <a:rPr lang="en-US" baseline="0"/>
            <a:t> </a:t>
          </a:r>
          <a:r>
            <a:rPr lang="en-US" baseline="0" err="1"/>
            <a:t>gruppens</a:t>
          </a:r>
          <a:r>
            <a:rPr lang="en-US" baseline="0"/>
            <a:t> </a:t>
          </a:r>
          <a:r>
            <a:rPr lang="en-US" baseline="0" err="1"/>
            <a:t>arbete</a:t>
          </a:r>
          <a:r>
            <a:rPr lang="en-US" baseline="0"/>
            <a:t> </a:t>
          </a:r>
          <a:r>
            <a:rPr lang="en-US" baseline="0" err="1"/>
            <a:t>och</a:t>
          </a:r>
          <a:r>
            <a:rPr lang="en-US" baseline="0"/>
            <a:t> </a:t>
          </a:r>
          <a:r>
            <a:rPr lang="en-US" baseline="0" err="1"/>
            <a:t>som</a:t>
          </a:r>
          <a:r>
            <a:rPr lang="en-US" baseline="0"/>
            <a:t> </a:t>
          </a:r>
          <a:r>
            <a:rPr lang="en-US" baseline="0" err="1"/>
            <a:t>delar</a:t>
          </a:r>
          <a:r>
            <a:rPr lang="en-US" baseline="0"/>
            <a:t> </a:t>
          </a:r>
          <a:r>
            <a:rPr lang="en-US" baseline="0" err="1"/>
            <a:t>dokumentet</a:t>
          </a:r>
          <a:r>
            <a:rPr lang="en-US" baseline="0"/>
            <a:t> med </a:t>
          </a:r>
          <a:r>
            <a:rPr lang="en-US" baseline="0" err="1"/>
            <a:t>gruppmedlemmarna</a:t>
          </a:r>
          <a:r>
            <a:rPr lang="en-US" baseline="0"/>
            <a:t> </a:t>
          </a:r>
          <a:r>
            <a:rPr lang="en-US" baseline="0" err="1"/>
            <a:t>och</a:t>
          </a:r>
          <a:r>
            <a:rPr lang="en-US" baseline="0"/>
            <a:t> Camilla</a:t>
          </a:r>
          <a:endParaRPr lang="en-US"/>
        </a:p>
      </dgm:t>
    </dgm:pt>
    <dgm:pt modelId="{08FBE203-1E29-4844-ADBC-639F320D6781}" type="parTrans" cxnId="{D721CFF0-37F7-48D1-B55D-52B6EF78D38C}">
      <dgm:prSet/>
      <dgm:spPr/>
      <dgm:t>
        <a:bodyPr/>
        <a:lstStyle/>
        <a:p>
          <a:endParaRPr lang="en-US"/>
        </a:p>
      </dgm:t>
    </dgm:pt>
    <dgm:pt modelId="{3BC50C27-6F40-437A-9111-2CB66BA7ED06}" type="sibTrans" cxnId="{D721CFF0-37F7-48D1-B55D-52B6EF78D38C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85621F3F-EEA9-4F6A-B427-0CF2F74CC5BB}">
      <dgm:prSet/>
      <dgm:spPr/>
      <dgm:t>
        <a:bodyPr/>
        <a:lstStyle/>
        <a:p>
          <a:pPr rtl="0"/>
          <a:r>
            <a:rPr lang="en-US" baseline="0"/>
            <a:t>Ta </a:t>
          </a:r>
          <a:r>
            <a:rPr lang="en-US" baseline="0" err="1"/>
            <a:t>fram</a:t>
          </a:r>
          <a:r>
            <a:rPr lang="en-US" baseline="0"/>
            <a:t> </a:t>
          </a:r>
          <a:r>
            <a:rPr lang="en-US" baseline="0" err="1"/>
            <a:t>några</a:t>
          </a:r>
          <a:r>
            <a:rPr lang="en-US" baseline="0"/>
            <a:t> </a:t>
          </a:r>
          <a:r>
            <a:rPr lang="en-US" baseline="0" err="1"/>
            <a:t>elevIpads</a:t>
          </a:r>
          <a:r>
            <a:rPr lang="en-US" baseline="0"/>
            <a:t> </a:t>
          </a:r>
          <a:r>
            <a:rPr lang="en-US" baseline="0" err="1"/>
            <a:t>och</a:t>
          </a:r>
          <a:r>
            <a:rPr lang="en-US" baseline="0"/>
            <a:t> </a:t>
          </a:r>
          <a:r>
            <a:rPr lang="en-US" baseline="0" err="1"/>
            <a:t>titta</a:t>
          </a:r>
          <a:r>
            <a:rPr lang="en-US" baseline="0"/>
            <a:t> </a:t>
          </a:r>
          <a:r>
            <a:rPr lang="en-US" baseline="0" err="1"/>
            <a:t>hur</a:t>
          </a:r>
          <a:r>
            <a:rPr lang="en-US" baseline="0"/>
            <a:t> det ser </a:t>
          </a:r>
          <a:r>
            <a:rPr lang="en-US" baseline="0" err="1"/>
            <a:t>ut</a:t>
          </a:r>
          <a:r>
            <a:rPr lang="en-US" baseline="0"/>
            <a:t> </a:t>
          </a:r>
          <a:r>
            <a:rPr lang="en-US" baseline="0" err="1"/>
            <a:t>efter</a:t>
          </a:r>
          <a:r>
            <a:rPr lang="en-US" baseline="0"/>
            <a:t> </a:t>
          </a:r>
          <a:r>
            <a:rPr lang="en-US" baseline="0" err="1"/>
            <a:t>att</a:t>
          </a:r>
          <a:r>
            <a:rPr lang="en-US" baseline="0"/>
            <a:t> </a:t>
          </a:r>
          <a:r>
            <a:rPr lang="en-US" baseline="0" err="1"/>
            <a:t>mentorn</a:t>
          </a:r>
          <a:r>
            <a:rPr lang="en-US" baseline="0"/>
            <a:t> </a:t>
          </a:r>
          <a:r>
            <a:rPr lang="en-US" baseline="0" err="1"/>
            <a:t>har</a:t>
          </a:r>
          <a:r>
            <a:rPr lang="en-US" baseline="0"/>
            <a:t> </a:t>
          </a:r>
          <a:r>
            <a:rPr lang="en-US" baseline="0" err="1"/>
            <a:t>aktiverat</a:t>
          </a:r>
          <a:r>
            <a:rPr lang="en-US" baseline="0"/>
            <a:t> </a:t>
          </a:r>
          <a:r>
            <a:rPr lang="en-US" baseline="0" err="1"/>
            <a:t>restriktionerna</a:t>
          </a:r>
          <a:r>
            <a:rPr lang="en-US" baseline="0"/>
            <a:t> för </a:t>
          </a:r>
          <a:r>
            <a:rPr lang="en-US" baseline="0" err="1"/>
            <a:t>aktuell</a:t>
          </a:r>
          <a:r>
            <a:rPr lang="en-US" baseline="0"/>
            <a:t> </a:t>
          </a:r>
          <a:r>
            <a:rPr lang="en-US" baseline="0" err="1"/>
            <a:t>lektion</a:t>
          </a:r>
          <a:r>
            <a:rPr lang="en-US">
              <a:latin typeface="Tw Cen MT" panose="020B0602020104020603"/>
            </a:rPr>
            <a:t>.                                        Du kan endast "starta" lektionen när du är samma rum som elevernas Ipads. </a:t>
          </a:r>
          <a:endParaRPr lang="en-US"/>
        </a:p>
      </dgm:t>
    </dgm:pt>
    <dgm:pt modelId="{20ED8C94-9ECB-4972-955C-0ACEA10892B6}" type="parTrans" cxnId="{53C4D86C-78D3-4DBE-8A45-D26BDABA35FC}">
      <dgm:prSet/>
      <dgm:spPr/>
      <dgm:t>
        <a:bodyPr/>
        <a:lstStyle/>
        <a:p>
          <a:endParaRPr lang="en-US"/>
        </a:p>
      </dgm:t>
    </dgm:pt>
    <dgm:pt modelId="{B7628929-A1F3-4349-B6C3-1036C33CBE23}" type="sibTrans" cxnId="{53C4D86C-78D3-4DBE-8A45-D26BDABA35FC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E553CB49-2B45-4DB6-A439-77109C523051}">
      <dgm:prSet/>
      <dgm:spPr/>
      <dgm:t>
        <a:bodyPr/>
        <a:lstStyle/>
        <a:p>
          <a:pPr rtl="0"/>
          <a:r>
            <a:rPr lang="en-US" baseline="0"/>
            <a:t>För </a:t>
          </a:r>
          <a:r>
            <a:rPr lang="en-US" baseline="0" err="1"/>
            <a:t>att</a:t>
          </a:r>
          <a:r>
            <a:rPr lang="en-US" baseline="0"/>
            <a:t> </a:t>
          </a:r>
          <a:r>
            <a:rPr lang="en-US" baseline="0" err="1"/>
            <a:t>vara</a:t>
          </a:r>
          <a:r>
            <a:rPr lang="en-US" baseline="0"/>
            <a:t> </a:t>
          </a:r>
          <a:r>
            <a:rPr lang="en-US" baseline="0" err="1"/>
            <a:t>på</a:t>
          </a:r>
          <a:r>
            <a:rPr lang="en-US" baseline="0"/>
            <a:t> </a:t>
          </a:r>
          <a:r>
            <a:rPr lang="en-US" baseline="0" err="1"/>
            <a:t>säkra</a:t>
          </a:r>
          <a:r>
            <a:rPr lang="en-US" baseline="0"/>
            <a:t> </a:t>
          </a:r>
          <a:r>
            <a:rPr lang="en-US" baseline="0" err="1"/>
            <a:t>sidan</a:t>
          </a:r>
          <a:r>
            <a:rPr lang="en-US" baseline="0"/>
            <a:t>: </a:t>
          </a:r>
          <a:r>
            <a:rPr lang="en-US" baseline="0" err="1"/>
            <a:t>aktivera</a:t>
          </a:r>
          <a:r>
            <a:rPr lang="en-US" baseline="0"/>
            <a:t> </a:t>
          </a:r>
          <a:r>
            <a:rPr lang="en-US" baseline="0" err="1"/>
            <a:t>alltid</a:t>
          </a:r>
          <a:r>
            <a:rPr lang="en-US" baseline="0"/>
            <a:t> </a:t>
          </a:r>
          <a:r>
            <a:rPr lang="en-US" baseline="0" err="1"/>
            <a:t>appen</a:t>
          </a:r>
          <a:r>
            <a:rPr lang="en-US" baseline="0"/>
            <a:t> </a:t>
          </a:r>
          <a:r>
            <a:rPr lang="en-US" baseline="0" err="1"/>
            <a:t>skolstil</a:t>
          </a:r>
          <a:r>
            <a:rPr lang="en-US" baseline="0">
              <a:latin typeface="Tw Cen MT" panose="020B0602020104020603"/>
            </a:rPr>
            <a:t> </a:t>
          </a:r>
          <a:r>
            <a:rPr lang="en-US" baseline="0" err="1">
              <a:latin typeface="Tw Cen MT" panose="020B0602020104020603"/>
            </a:rPr>
            <a:t>när</a:t>
          </a:r>
          <a:r>
            <a:rPr lang="en-US" baseline="0">
              <a:latin typeface="Tw Cen MT" panose="020B0602020104020603"/>
            </a:rPr>
            <a:t> du </a:t>
          </a:r>
          <a:r>
            <a:rPr lang="en-US" baseline="0" err="1">
              <a:latin typeface="Tw Cen MT" panose="020B0602020104020603"/>
            </a:rPr>
            <a:t>skapar</a:t>
          </a:r>
          <a:r>
            <a:rPr lang="en-US" baseline="0">
              <a:latin typeface="Tw Cen MT" panose="020B0602020104020603"/>
            </a:rPr>
            <a:t> </a:t>
          </a:r>
          <a:r>
            <a:rPr lang="en-US" baseline="0" err="1">
              <a:latin typeface="Tw Cen MT" panose="020B0602020104020603"/>
            </a:rPr>
            <a:t>en</a:t>
          </a:r>
          <a:r>
            <a:rPr lang="en-US" baseline="0">
              <a:latin typeface="Tw Cen MT" panose="020B0602020104020603"/>
            </a:rPr>
            <a:t> </a:t>
          </a:r>
          <a:r>
            <a:rPr lang="en-US" baseline="0" err="1">
              <a:latin typeface="Tw Cen MT" panose="020B0602020104020603"/>
            </a:rPr>
            <a:t>lektion</a:t>
          </a:r>
          <a:r>
            <a:rPr lang="en-US" baseline="0">
              <a:latin typeface="Tw Cen MT" panose="020B0602020104020603"/>
            </a:rPr>
            <a:t> I </a:t>
          </a:r>
          <a:r>
            <a:rPr lang="en-US" baseline="0" err="1">
              <a:latin typeface="Tw Cen MT" panose="020B0602020104020603"/>
            </a:rPr>
            <a:t>Jamf</a:t>
          </a:r>
          <a:r>
            <a:rPr lang="en-US" baseline="0">
              <a:latin typeface="Tw Cen MT" panose="020B0602020104020603"/>
            </a:rPr>
            <a:t> teacher</a:t>
          </a:r>
          <a:r>
            <a:rPr lang="en-US" baseline="0"/>
            <a:t>! </a:t>
          </a:r>
          <a:endParaRPr lang="en-US"/>
        </a:p>
      </dgm:t>
    </dgm:pt>
    <dgm:pt modelId="{25C6CB96-958F-4D6D-AC27-9312D9E73D34}" type="parTrans" cxnId="{EC4447AB-C2B3-4981-BE6F-9FAC83333B95}">
      <dgm:prSet/>
      <dgm:spPr/>
      <dgm:t>
        <a:bodyPr/>
        <a:lstStyle/>
        <a:p>
          <a:endParaRPr lang="en-US"/>
        </a:p>
      </dgm:t>
    </dgm:pt>
    <dgm:pt modelId="{B6686071-18E8-4D80-AD06-F2DC8071DA86}" type="sibTrans" cxnId="{EC4447AB-C2B3-4981-BE6F-9FAC83333B95}">
      <dgm:prSet phldrT="04" phldr="0"/>
      <dgm:spPr/>
      <dgm:t>
        <a:bodyPr/>
        <a:lstStyle/>
        <a:p>
          <a:r>
            <a:rPr lang="en-US"/>
            <a:t>04</a:t>
          </a:r>
        </a:p>
      </dgm:t>
    </dgm:pt>
    <dgm:pt modelId="{2511B365-4387-43AF-A68B-D6329407E00E}" type="pres">
      <dgm:prSet presAssocID="{ACC28AE1-FC52-4EE3-B077-C4785B144507}" presName="Name0" presStyleCnt="0">
        <dgm:presLayoutVars>
          <dgm:animLvl val="lvl"/>
          <dgm:resizeHandles val="exact"/>
        </dgm:presLayoutVars>
      </dgm:prSet>
      <dgm:spPr/>
    </dgm:pt>
    <dgm:pt modelId="{5368D0AA-D5FA-4453-A362-FE77FF0D4607}" type="pres">
      <dgm:prSet presAssocID="{F8178634-0BA7-4D6F-AAE5-22293CE28A8F}" presName="compositeNode" presStyleCnt="0">
        <dgm:presLayoutVars>
          <dgm:bulletEnabled val="1"/>
        </dgm:presLayoutVars>
      </dgm:prSet>
      <dgm:spPr/>
    </dgm:pt>
    <dgm:pt modelId="{0C045F8D-3BD3-4D7D-A267-8307C6229A69}" type="pres">
      <dgm:prSet presAssocID="{F8178634-0BA7-4D6F-AAE5-22293CE28A8F}" presName="bgRect" presStyleLbl="alignNode1" presStyleIdx="0" presStyleCnt="4"/>
      <dgm:spPr/>
    </dgm:pt>
    <dgm:pt modelId="{35D69641-231F-43A6-B2D2-08AFF1EE1E25}" type="pres">
      <dgm:prSet presAssocID="{B48F9C7F-476F-45B1-9FC7-4C1F4A0240CA}" presName="sibTransNodeRect" presStyleLbl="alignNode1" presStyleIdx="0" presStyleCnt="4">
        <dgm:presLayoutVars>
          <dgm:chMax val="0"/>
          <dgm:bulletEnabled val="1"/>
        </dgm:presLayoutVars>
      </dgm:prSet>
      <dgm:spPr/>
    </dgm:pt>
    <dgm:pt modelId="{4F6043AF-AE39-4FF3-BD1E-F94E87B70C9D}" type="pres">
      <dgm:prSet presAssocID="{F8178634-0BA7-4D6F-AAE5-22293CE28A8F}" presName="nodeRect" presStyleLbl="alignNode1" presStyleIdx="0" presStyleCnt="4">
        <dgm:presLayoutVars>
          <dgm:bulletEnabled val="1"/>
        </dgm:presLayoutVars>
      </dgm:prSet>
      <dgm:spPr/>
    </dgm:pt>
    <dgm:pt modelId="{24279390-CCE2-4A08-90B4-82838311DE39}" type="pres">
      <dgm:prSet presAssocID="{B48F9C7F-476F-45B1-9FC7-4C1F4A0240CA}" presName="sibTrans" presStyleCnt="0"/>
      <dgm:spPr/>
    </dgm:pt>
    <dgm:pt modelId="{F8BA955D-CE7A-4515-AED7-5CF4765950F2}" type="pres">
      <dgm:prSet presAssocID="{4C780C85-0267-41AF-94E5-3F9621853338}" presName="compositeNode" presStyleCnt="0">
        <dgm:presLayoutVars>
          <dgm:bulletEnabled val="1"/>
        </dgm:presLayoutVars>
      </dgm:prSet>
      <dgm:spPr/>
    </dgm:pt>
    <dgm:pt modelId="{534B3C4C-29AA-4F0C-B446-B7F56251AA74}" type="pres">
      <dgm:prSet presAssocID="{4C780C85-0267-41AF-94E5-3F9621853338}" presName="bgRect" presStyleLbl="alignNode1" presStyleIdx="1" presStyleCnt="4"/>
      <dgm:spPr/>
    </dgm:pt>
    <dgm:pt modelId="{52B0AD3E-D21A-4261-90A5-D98FB3D23023}" type="pres">
      <dgm:prSet presAssocID="{3BC50C27-6F40-437A-9111-2CB66BA7ED06}" presName="sibTransNodeRect" presStyleLbl="alignNode1" presStyleIdx="1" presStyleCnt="4">
        <dgm:presLayoutVars>
          <dgm:chMax val="0"/>
          <dgm:bulletEnabled val="1"/>
        </dgm:presLayoutVars>
      </dgm:prSet>
      <dgm:spPr/>
    </dgm:pt>
    <dgm:pt modelId="{A409A110-CDAC-463B-9157-8C3C0AEF6E7E}" type="pres">
      <dgm:prSet presAssocID="{4C780C85-0267-41AF-94E5-3F9621853338}" presName="nodeRect" presStyleLbl="alignNode1" presStyleIdx="1" presStyleCnt="4">
        <dgm:presLayoutVars>
          <dgm:bulletEnabled val="1"/>
        </dgm:presLayoutVars>
      </dgm:prSet>
      <dgm:spPr/>
    </dgm:pt>
    <dgm:pt modelId="{8AABA62A-CD91-4BFB-948C-8C67DE22206E}" type="pres">
      <dgm:prSet presAssocID="{3BC50C27-6F40-437A-9111-2CB66BA7ED06}" presName="sibTrans" presStyleCnt="0"/>
      <dgm:spPr/>
    </dgm:pt>
    <dgm:pt modelId="{E9600DED-5B69-4ED8-8866-7B35DD97CB60}" type="pres">
      <dgm:prSet presAssocID="{85621F3F-EEA9-4F6A-B427-0CF2F74CC5BB}" presName="compositeNode" presStyleCnt="0">
        <dgm:presLayoutVars>
          <dgm:bulletEnabled val="1"/>
        </dgm:presLayoutVars>
      </dgm:prSet>
      <dgm:spPr/>
    </dgm:pt>
    <dgm:pt modelId="{D53F4A1E-FF78-4144-94FA-A49E9F820D07}" type="pres">
      <dgm:prSet presAssocID="{85621F3F-EEA9-4F6A-B427-0CF2F74CC5BB}" presName="bgRect" presStyleLbl="alignNode1" presStyleIdx="2" presStyleCnt="4"/>
      <dgm:spPr/>
    </dgm:pt>
    <dgm:pt modelId="{88408B7F-4821-4A4E-A434-58107CC7F51F}" type="pres">
      <dgm:prSet presAssocID="{B7628929-A1F3-4349-B6C3-1036C33CBE23}" presName="sibTransNodeRect" presStyleLbl="alignNode1" presStyleIdx="2" presStyleCnt="4">
        <dgm:presLayoutVars>
          <dgm:chMax val="0"/>
          <dgm:bulletEnabled val="1"/>
        </dgm:presLayoutVars>
      </dgm:prSet>
      <dgm:spPr/>
    </dgm:pt>
    <dgm:pt modelId="{A7E7D725-DF6D-4734-B1B9-9AF358908B13}" type="pres">
      <dgm:prSet presAssocID="{85621F3F-EEA9-4F6A-B427-0CF2F74CC5BB}" presName="nodeRect" presStyleLbl="alignNode1" presStyleIdx="2" presStyleCnt="4">
        <dgm:presLayoutVars>
          <dgm:bulletEnabled val="1"/>
        </dgm:presLayoutVars>
      </dgm:prSet>
      <dgm:spPr/>
    </dgm:pt>
    <dgm:pt modelId="{2D8BB472-C096-4E9E-8345-4F57A61C020A}" type="pres">
      <dgm:prSet presAssocID="{B7628929-A1F3-4349-B6C3-1036C33CBE23}" presName="sibTrans" presStyleCnt="0"/>
      <dgm:spPr/>
    </dgm:pt>
    <dgm:pt modelId="{3C733BC9-E7EF-4C00-A2ED-55AE98D2C2EB}" type="pres">
      <dgm:prSet presAssocID="{E553CB49-2B45-4DB6-A439-77109C523051}" presName="compositeNode" presStyleCnt="0">
        <dgm:presLayoutVars>
          <dgm:bulletEnabled val="1"/>
        </dgm:presLayoutVars>
      </dgm:prSet>
      <dgm:spPr/>
    </dgm:pt>
    <dgm:pt modelId="{A12BD35D-C63F-4FB4-8A53-A4F435E720F3}" type="pres">
      <dgm:prSet presAssocID="{E553CB49-2B45-4DB6-A439-77109C523051}" presName="bgRect" presStyleLbl="alignNode1" presStyleIdx="3" presStyleCnt="4"/>
      <dgm:spPr/>
    </dgm:pt>
    <dgm:pt modelId="{A1CC5159-F895-464B-AD3E-0EB936674A5D}" type="pres">
      <dgm:prSet presAssocID="{B6686071-18E8-4D80-AD06-F2DC8071DA86}" presName="sibTransNodeRect" presStyleLbl="alignNode1" presStyleIdx="3" presStyleCnt="4">
        <dgm:presLayoutVars>
          <dgm:chMax val="0"/>
          <dgm:bulletEnabled val="1"/>
        </dgm:presLayoutVars>
      </dgm:prSet>
      <dgm:spPr/>
    </dgm:pt>
    <dgm:pt modelId="{C7A3AB84-88F5-4089-ABE3-C38888901879}" type="pres">
      <dgm:prSet presAssocID="{E553CB49-2B45-4DB6-A439-77109C523051}" presName="nodeRect" presStyleLbl="alignNode1" presStyleIdx="3" presStyleCnt="4">
        <dgm:presLayoutVars>
          <dgm:bulletEnabled val="1"/>
        </dgm:presLayoutVars>
      </dgm:prSet>
      <dgm:spPr/>
    </dgm:pt>
  </dgm:ptLst>
  <dgm:cxnLst>
    <dgm:cxn modelId="{25E1760B-337B-4278-8621-DF2A81A769EB}" type="presOf" srcId="{E553CB49-2B45-4DB6-A439-77109C523051}" destId="{A12BD35D-C63F-4FB4-8A53-A4F435E720F3}" srcOrd="0" destOrd="0" presId="urn:microsoft.com/office/officeart/2016/7/layout/LinearBlockProcessNumbered"/>
    <dgm:cxn modelId="{F3AEA920-2B84-4D9E-8BED-77CEBE960D27}" type="presOf" srcId="{85621F3F-EEA9-4F6A-B427-0CF2F74CC5BB}" destId="{A7E7D725-DF6D-4734-B1B9-9AF358908B13}" srcOrd="1" destOrd="0" presId="urn:microsoft.com/office/officeart/2016/7/layout/LinearBlockProcessNumbered"/>
    <dgm:cxn modelId="{CB23243B-3A20-43C5-8DE6-ACC7531823A7}" type="presOf" srcId="{ACC28AE1-FC52-4EE3-B077-C4785B144507}" destId="{2511B365-4387-43AF-A68B-D6329407E00E}" srcOrd="0" destOrd="0" presId="urn:microsoft.com/office/officeart/2016/7/layout/LinearBlockProcessNumbered"/>
    <dgm:cxn modelId="{AF42285F-CC19-44D0-B89A-0A4FC0413666}" type="presOf" srcId="{3BC50C27-6F40-437A-9111-2CB66BA7ED06}" destId="{52B0AD3E-D21A-4261-90A5-D98FB3D23023}" srcOrd="0" destOrd="0" presId="urn:microsoft.com/office/officeart/2016/7/layout/LinearBlockProcessNumbered"/>
    <dgm:cxn modelId="{67FD4367-DB68-4C09-9A47-2B712F02BD8A}" type="presOf" srcId="{4C780C85-0267-41AF-94E5-3F9621853338}" destId="{A409A110-CDAC-463B-9157-8C3C0AEF6E7E}" srcOrd="1" destOrd="0" presId="urn:microsoft.com/office/officeart/2016/7/layout/LinearBlockProcessNumbered"/>
    <dgm:cxn modelId="{AC46494B-B071-49BA-BA82-36EEDD8E8D04}" srcId="{ACC28AE1-FC52-4EE3-B077-C4785B144507}" destId="{F8178634-0BA7-4D6F-AAE5-22293CE28A8F}" srcOrd="0" destOrd="0" parTransId="{67B4968D-6D46-4C03-8944-9915D190B493}" sibTransId="{B48F9C7F-476F-45B1-9FC7-4C1F4A0240CA}"/>
    <dgm:cxn modelId="{53C4D86C-78D3-4DBE-8A45-D26BDABA35FC}" srcId="{ACC28AE1-FC52-4EE3-B077-C4785B144507}" destId="{85621F3F-EEA9-4F6A-B427-0CF2F74CC5BB}" srcOrd="2" destOrd="0" parTransId="{20ED8C94-9ECB-4972-955C-0ACEA10892B6}" sibTransId="{B7628929-A1F3-4349-B6C3-1036C33CBE23}"/>
    <dgm:cxn modelId="{7E231B50-2E7F-48F5-9AB4-4AF09ED54D84}" type="presOf" srcId="{4C780C85-0267-41AF-94E5-3F9621853338}" destId="{534B3C4C-29AA-4F0C-B446-B7F56251AA74}" srcOrd="0" destOrd="0" presId="urn:microsoft.com/office/officeart/2016/7/layout/LinearBlockProcessNumbered"/>
    <dgm:cxn modelId="{0478A286-C51B-49C7-BF4B-AF2F26F5FC2A}" type="presOf" srcId="{E553CB49-2B45-4DB6-A439-77109C523051}" destId="{C7A3AB84-88F5-4089-ABE3-C38888901879}" srcOrd="1" destOrd="0" presId="urn:microsoft.com/office/officeart/2016/7/layout/LinearBlockProcessNumbered"/>
    <dgm:cxn modelId="{FA91D39B-9DFC-4673-BEB2-42925C27AC0C}" type="presOf" srcId="{B6686071-18E8-4D80-AD06-F2DC8071DA86}" destId="{A1CC5159-F895-464B-AD3E-0EB936674A5D}" srcOrd="0" destOrd="0" presId="urn:microsoft.com/office/officeart/2016/7/layout/LinearBlockProcessNumbered"/>
    <dgm:cxn modelId="{0D80FCA1-85B8-4E10-94E5-9251EB9BB62B}" type="presOf" srcId="{B7628929-A1F3-4349-B6C3-1036C33CBE23}" destId="{88408B7F-4821-4A4E-A434-58107CC7F51F}" srcOrd="0" destOrd="0" presId="urn:microsoft.com/office/officeart/2016/7/layout/LinearBlockProcessNumbered"/>
    <dgm:cxn modelId="{EC4447AB-C2B3-4981-BE6F-9FAC83333B95}" srcId="{ACC28AE1-FC52-4EE3-B077-C4785B144507}" destId="{E553CB49-2B45-4DB6-A439-77109C523051}" srcOrd="3" destOrd="0" parTransId="{25C6CB96-958F-4D6D-AC27-9312D9E73D34}" sibTransId="{B6686071-18E8-4D80-AD06-F2DC8071DA86}"/>
    <dgm:cxn modelId="{B1AD36DD-CF22-4AD6-A2CC-00B9007CEA95}" type="presOf" srcId="{B48F9C7F-476F-45B1-9FC7-4C1F4A0240CA}" destId="{35D69641-231F-43A6-B2D2-08AFF1EE1E25}" srcOrd="0" destOrd="0" presId="urn:microsoft.com/office/officeart/2016/7/layout/LinearBlockProcessNumbered"/>
    <dgm:cxn modelId="{2FC96FE2-BD10-4E4E-876E-B889BFFC977E}" type="presOf" srcId="{F8178634-0BA7-4D6F-AAE5-22293CE28A8F}" destId="{4F6043AF-AE39-4FF3-BD1E-F94E87B70C9D}" srcOrd="1" destOrd="0" presId="urn:microsoft.com/office/officeart/2016/7/layout/LinearBlockProcessNumbered"/>
    <dgm:cxn modelId="{D721CFF0-37F7-48D1-B55D-52B6EF78D38C}" srcId="{ACC28AE1-FC52-4EE3-B077-C4785B144507}" destId="{4C780C85-0267-41AF-94E5-3F9621853338}" srcOrd="1" destOrd="0" parTransId="{08FBE203-1E29-4844-ADBC-639F320D6781}" sibTransId="{3BC50C27-6F40-437A-9111-2CB66BA7ED06}"/>
    <dgm:cxn modelId="{C1A33CF5-265C-4364-99FE-ED4C09F8972C}" type="presOf" srcId="{F8178634-0BA7-4D6F-AAE5-22293CE28A8F}" destId="{0C045F8D-3BD3-4D7D-A267-8307C6229A69}" srcOrd="0" destOrd="0" presId="urn:microsoft.com/office/officeart/2016/7/layout/LinearBlockProcessNumbered"/>
    <dgm:cxn modelId="{C02179FC-09BD-4AAF-8BD5-1B4F0779B990}" type="presOf" srcId="{85621F3F-EEA9-4F6A-B427-0CF2F74CC5BB}" destId="{D53F4A1E-FF78-4144-94FA-A49E9F820D07}" srcOrd="0" destOrd="0" presId="urn:microsoft.com/office/officeart/2016/7/layout/LinearBlockProcessNumbered"/>
    <dgm:cxn modelId="{0E21C3EF-2F68-499C-B1A1-A31D105F60BE}" type="presParOf" srcId="{2511B365-4387-43AF-A68B-D6329407E00E}" destId="{5368D0AA-D5FA-4453-A362-FE77FF0D4607}" srcOrd="0" destOrd="0" presId="urn:microsoft.com/office/officeart/2016/7/layout/LinearBlockProcessNumbered"/>
    <dgm:cxn modelId="{FF4D5417-6318-4210-8135-D73F7B84566A}" type="presParOf" srcId="{5368D0AA-D5FA-4453-A362-FE77FF0D4607}" destId="{0C045F8D-3BD3-4D7D-A267-8307C6229A69}" srcOrd="0" destOrd="0" presId="urn:microsoft.com/office/officeart/2016/7/layout/LinearBlockProcessNumbered"/>
    <dgm:cxn modelId="{A102F1FB-EEE1-4F3D-8956-4AFB9B192AD2}" type="presParOf" srcId="{5368D0AA-D5FA-4453-A362-FE77FF0D4607}" destId="{35D69641-231F-43A6-B2D2-08AFF1EE1E25}" srcOrd="1" destOrd="0" presId="urn:microsoft.com/office/officeart/2016/7/layout/LinearBlockProcessNumbered"/>
    <dgm:cxn modelId="{AB71615C-A415-4C67-B58E-12F54693ED6E}" type="presParOf" srcId="{5368D0AA-D5FA-4453-A362-FE77FF0D4607}" destId="{4F6043AF-AE39-4FF3-BD1E-F94E87B70C9D}" srcOrd="2" destOrd="0" presId="urn:microsoft.com/office/officeart/2016/7/layout/LinearBlockProcessNumbered"/>
    <dgm:cxn modelId="{61D0B5E7-1A03-4D92-9340-72EAC61CC05F}" type="presParOf" srcId="{2511B365-4387-43AF-A68B-D6329407E00E}" destId="{24279390-CCE2-4A08-90B4-82838311DE39}" srcOrd="1" destOrd="0" presId="urn:microsoft.com/office/officeart/2016/7/layout/LinearBlockProcessNumbered"/>
    <dgm:cxn modelId="{BA701418-5C67-4EE2-82B7-33F94275BB13}" type="presParOf" srcId="{2511B365-4387-43AF-A68B-D6329407E00E}" destId="{F8BA955D-CE7A-4515-AED7-5CF4765950F2}" srcOrd="2" destOrd="0" presId="urn:microsoft.com/office/officeart/2016/7/layout/LinearBlockProcessNumbered"/>
    <dgm:cxn modelId="{D31360DA-3238-4E07-9857-46353FD8507E}" type="presParOf" srcId="{F8BA955D-CE7A-4515-AED7-5CF4765950F2}" destId="{534B3C4C-29AA-4F0C-B446-B7F56251AA74}" srcOrd="0" destOrd="0" presId="urn:microsoft.com/office/officeart/2016/7/layout/LinearBlockProcessNumbered"/>
    <dgm:cxn modelId="{4CC8DC62-FF40-4E2A-B5E2-9D8E917A1959}" type="presParOf" srcId="{F8BA955D-CE7A-4515-AED7-5CF4765950F2}" destId="{52B0AD3E-D21A-4261-90A5-D98FB3D23023}" srcOrd="1" destOrd="0" presId="urn:microsoft.com/office/officeart/2016/7/layout/LinearBlockProcessNumbered"/>
    <dgm:cxn modelId="{80E8D864-7A24-42BD-919D-83836C8833C2}" type="presParOf" srcId="{F8BA955D-CE7A-4515-AED7-5CF4765950F2}" destId="{A409A110-CDAC-463B-9157-8C3C0AEF6E7E}" srcOrd="2" destOrd="0" presId="urn:microsoft.com/office/officeart/2016/7/layout/LinearBlockProcessNumbered"/>
    <dgm:cxn modelId="{6C029704-DE04-426E-A7AB-7994C1D83417}" type="presParOf" srcId="{2511B365-4387-43AF-A68B-D6329407E00E}" destId="{8AABA62A-CD91-4BFB-948C-8C67DE22206E}" srcOrd="3" destOrd="0" presId="urn:microsoft.com/office/officeart/2016/7/layout/LinearBlockProcessNumbered"/>
    <dgm:cxn modelId="{AC9D20F5-C824-4AFF-A8FD-52DAA1F778F3}" type="presParOf" srcId="{2511B365-4387-43AF-A68B-D6329407E00E}" destId="{E9600DED-5B69-4ED8-8866-7B35DD97CB60}" srcOrd="4" destOrd="0" presId="urn:microsoft.com/office/officeart/2016/7/layout/LinearBlockProcessNumbered"/>
    <dgm:cxn modelId="{C2FA3962-2D0C-4BD6-A978-3050547BCEEA}" type="presParOf" srcId="{E9600DED-5B69-4ED8-8866-7B35DD97CB60}" destId="{D53F4A1E-FF78-4144-94FA-A49E9F820D07}" srcOrd="0" destOrd="0" presId="urn:microsoft.com/office/officeart/2016/7/layout/LinearBlockProcessNumbered"/>
    <dgm:cxn modelId="{8471F56D-B2E3-4584-864B-F4E5687F5790}" type="presParOf" srcId="{E9600DED-5B69-4ED8-8866-7B35DD97CB60}" destId="{88408B7F-4821-4A4E-A434-58107CC7F51F}" srcOrd="1" destOrd="0" presId="urn:microsoft.com/office/officeart/2016/7/layout/LinearBlockProcessNumbered"/>
    <dgm:cxn modelId="{6B17B9D5-A112-400F-AAF9-5D4AFEA047D6}" type="presParOf" srcId="{E9600DED-5B69-4ED8-8866-7B35DD97CB60}" destId="{A7E7D725-DF6D-4734-B1B9-9AF358908B13}" srcOrd="2" destOrd="0" presId="urn:microsoft.com/office/officeart/2016/7/layout/LinearBlockProcessNumbered"/>
    <dgm:cxn modelId="{F66D3C6F-4020-4288-8417-9B660AE37F61}" type="presParOf" srcId="{2511B365-4387-43AF-A68B-D6329407E00E}" destId="{2D8BB472-C096-4E9E-8345-4F57A61C020A}" srcOrd="5" destOrd="0" presId="urn:microsoft.com/office/officeart/2016/7/layout/LinearBlockProcessNumbered"/>
    <dgm:cxn modelId="{3636D746-9C4B-484E-8AD2-A67026AB39FC}" type="presParOf" srcId="{2511B365-4387-43AF-A68B-D6329407E00E}" destId="{3C733BC9-E7EF-4C00-A2ED-55AE98D2C2EB}" srcOrd="6" destOrd="0" presId="urn:microsoft.com/office/officeart/2016/7/layout/LinearBlockProcessNumbered"/>
    <dgm:cxn modelId="{EB9CE053-5893-4CB4-8FA9-CEB10DBA2521}" type="presParOf" srcId="{3C733BC9-E7EF-4C00-A2ED-55AE98D2C2EB}" destId="{A12BD35D-C63F-4FB4-8A53-A4F435E720F3}" srcOrd="0" destOrd="0" presId="urn:microsoft.com/office/officeart/2016/7/layout/LinearBlockProcessNumbered"/>
    <dgm:cxn modelId="{5328B4D0-FADA-49DC-B61D-6686156C7157}" type="presParOf" srcId="{3C733BC9-E7EF-4C00-A2ED-55AE98D2C2EB}" destId="{A1CC5159-F895-464B-AD3E-0EB936674A5D}" srcOrd="1" destOrd="0" presId="urn:microsoft.com/office/officeart/2016/7/layout/LinearBlockProcessNumbered"/>
    <dgm:cxn modelId="{52591543-07C1-4557-A0A8-D8C1FB95E9E4}" type="presParOf" srcId="{3C733BC9-E7EF-4C00-A2ED-55AE98D2C2EB}" destId="{C7A3AB84-88F5-4089-ABE3-C38888901879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216D84-631E-422B-A791-3669B19FCFDB}">
      <dsp:nvSpPr>
        <dsp:cNvPr id="0" name=""/>
        <dsp:cNvSpPr/>
      </dsp:nvSpPr>
      <dsp:spPr>
        <a:xfrm>
          <a:off x="0" y="69220"/>
          <a:ext cx="6683374" cy="10544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baseline="0"/>
            <a:t>Bli </a:t>
          </a:r>
          <a:r>
            <a:rPr lang="en-US" sz="2900" kern="1200" baseline="0" err="1"/>
            <a:t>bekant</a:t>
          </a:r>
          <a:r>
            <a:rPr lang="en-US" sz="2900" kern="1200" baseline="0"/>
            <a:t> med Appen "</a:t>
          </a:r>
          <a:r>
            <a:rPr lang="en-US" sz="2900" kern="1200" baseline="0" err="1"/>
            <a:t>Jamf</a:t>
          </a:r>
          <a:r>
            <a:rPr lang="en-US" sz="2900" kern="1200" baseline="0"/>
            <a:t> Teacher" </a:t>
          </a:r>
          <a:endParaRPr lang="en-US" sz="2900" kern="1200"/>
        </a:p>
      </dsp:txBody>
      <dsp:txXfrm>
        <a:off x="51475" y="120695"/>
        <a:ext cx="6580424" cy="951530"/>
      </dsp:txXfrm>
    </dsp:sp>
    <dsp:sp modelId="{08FA8D0E-B13D-4C5B-AB84-989FC7321B27}">
      <dsp:nvSpPr>
        <dsp:cNvPr id="0" name=""/>
        <dsp:cNvSpPr/>
      </dsp:nvSpPr>
      <dsp:spPr>
        <a:xfrm>
          <a:off x="0" y="1207221"/>
          <a:ext cx="6683374" cy="1054480"/>
        </a:xfrm>
        <a:prstGeom prst="roundRect">
          <a:avLst/>
        </a:prstGeom>
        <a:gradFill rotWithShape="0">
          <a:gsLst>
            <a:gs pos="0">
              <a:schemeClr val="accent2">
                <a:hueOff val="-1458064"/>
                <a:satOff val="-2807"/>
                <a:lumOff val="196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1458064"/>
                <a:satOff val="-2807"/>
                <a:lumOff val="196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1458064"/>
                <a:satOff val="-2807"/>
                <a:lumOff val="196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baseline="0"/>
            <a:t>Skapa 3 </a:t>
          </a:r>
          <a:r>
            <a:rPr lang="en-US" sz="2900" kern="1200" baseline="0" err="1"/>
            <a:t>lektioner</a:t>
          </a:r>
          <a:r>
            <a:rPr lang="en-US" sz="2900" kern="1200" baseline="0"/>
            <a:t>/</a:t>
          </a:r>
          <a:r>
            <a:rPr lang="en-US" sz="2900" kern="1200" baseline="0" err="1"/>
            <a:t>aktiviteter</a:t>
          </a:r>
          <a:r>
            <a:rPr lang="en-US" sz="2900" kern="1200" baseline="0"/>
            <a:t> </a:t>
          </a:r>
          <a:r>
            <a:rPr lang="en-US" sz="2900" kern="1200" baseline="0" err="1"/>
            <a:t>i</a:t>
          </a:r>
          <a:r>
            <a:rPr lang="en-US" sz="2900" kern="1200" baseline="0"/>
            <a:t> </a:t>
          </a:r>
          <a:r>
            <a:rPr lang="en-US" sz="2900" kern="1200" baseline="0" err="1"/>
            <a:t>appen</a:t>
          </a:r>
          <a:r>
            <a:rPr lang="en-US" sz="2900" kern="1200">
              <a:latin typeface="Tw Cen MT" panose="020B0602020104020603"/>
            </a:rPr>
            <a:t> med </a:t>
          </a:r>
          <a:r>
            <a:rPr lang="en-US" sz="2900" kern="1200" err="1">
              <a:latin typeface="Tw Cen MT" panose="020B0602020104020603"/>
            </a:rPr>
            <a:t>koppling</a:t>
          </a:r>
          <a:r>
            <a:rPr lang="en-US" sz="2900" kern="1200">
              <a:latin typeface="Tw Cen MT" panose="020B0602020104020603"/>
            </a:rPr>
            <a:t> till </a:t>
          </a:r>
          <a:r>
            <a:rPr lang="en-US" sz="2900" kern="1200" err="1">
              <a:latin typeface="Tw Cen MT" panose="020B0602020104020603"/>
            </a:rPr>
            <a:t>våra</a:t>
          </a:r>
          <a:r>
            <a:rPr lang="en-US" sz="2900" kern="1200">
              <a:latin typeface="Tw Cen MT" panose="020B0602020104020603"/>
            </a:rPr>
            <a:t> 3E</a:t>
          </a:r>
          <a:endParaRPr lang="en-US" sz="2900" kern="1200"/>
        </a:p>
      </dsp:txBody>
      <dsp:txXfrm>
        <a:off x="51475" y="1258696"/>
        <a:ext cx="6580424" cy="951530"/>
      </dsp:txXfrm>
    </dsp:sp>
    <dsp:sp modelId="{DAABE80D-17F8-4591-8C58-6CBC7DEC2FDA}">
      <dsp:nvSpPr>
        <dsp:cNvPr id="0" name=""/>
        <dsp:cNvSpPr/>
      </dsp:nvSpPr>
      <dsp:spPr>
        <a:xfrm>
          <a:off x="0" y="2345222"/>
          <a:ext cx="6683374" cy="1054480"/>
        </a:xfrm>
        <a:prstGeom prst="roundRect">
          <a:avLst/>
        </a:prstGeom>
        <a:gradFill rotWithShape="0">
          <a:gsLst>
            <a:gs pos="0">
              <a:schemeClr val="accent2">
                <a:hueOff val="-2916128"/>
                <a:satOff val="-5613"/>
                <a:lumOff val="392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2916128"/>
                <a:satOff val="-5613"/>
                <a:lumOff val="392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2916128"/>
                <a:satOff val="-5613"/>
                <a:lumOff val="392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baseline="0" err="1"/>
            <a:t>Samplanera</a:t>
          </a:r>
          <a:r>
            <a:rPr lang="en-US" sz="2900" kern="1200" baseline="0"/>
            <a:t> </a:t>
          </a:r>
          <a:r>
            <a:rPr lang="en-US" sz="2900" kern="1200" baseline="0" err="1"/>
            <a:t>och</a:t>
          </a:r>
          <a:r>
            <a:rPr lang="en-US" sz="2900" kern="1200" baseline="0"/>
            <a:t> dela med sig av </a:t>
          </a:r>
          <a:r>
            <a:rPr lang="en-US" sz="2900" kern="1200" baseline="0" err="1"/>
            <a:t>digitala</a:t>
          </a:r>
          <a:r>
            <a:rPr lang="en-US" sz="2900" kern="1200" baseline="0"/>
            <a:t> tips </a:t>
          </a:r>
          <a:r>
            <a:rPr lang="en-US" sz="2900" kern="1200" baseline="0" err="1"/>
            <a:t>i</a:t>
          </a:r>
          <a:r>
            <a:rPr lang="en-US" sz="2900" kern="1200" baseline="0"/>
            <a:t> sin </a:t>
          </a:r>
          <a:r>
            <a:rPr lang="en-US" sz="2900" kern="1200" baseline="0" err="1"/>
            <a:t>undervisning</a:t>
          </a:r>
          <a:r>
            <a:rPr lang="en-US" sz="2900" kern="1200" baseline="0"/>
            <a:t> </a:t>
          </a:r>
          <a:endParaRPr lang="en-US" sz="2900" kern="1200"/>
        </a:p>
      </dsp:txBody>
      <dsp:txXfrm>
        <a:off x="51475" y="2396697"/>
        <a:ext cx="6580424" cy="951530"/>
      </dsp:txXfrm>
    </dsp:sp>
    <dsp:sp modelId="{010F6E87-A7D7-4A67-A628-7A9286AC90C5}">
      <dsp:nvSpPr>
        <dsp:cNvPr id="0" name=""/>
        <dsp:cNvSpPr/>
      </dsp:nvSpPr>
      <dsp:spPr>
        <a:xfrm>
          <a:off x="0" y="3483223"/>
          <a:ext cx="6683374" cy="1054480"/>
        </a:xfrm>
        <a:prstGeom prst="roundRect">
          <a:avLst/>
        </a:prstGeom>
        <a:gradFill rotWithShape="0">
          <a:gsLst>
            <a:gs pos="0">
              <a:schemeClr val="accent2">
                <a:hueOff val="-4374192"/>
                <a:satOff val="-8420"/>
                <a:lumOff val="58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4374192"/>
                <a:satOff val="-8420"/>
                <a:lumOff val="58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4374192"/>
                <a:satOff val="-8420"/>
                <a:lumOff val="58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baseline="0" err="1"/>
            <a:t>Förhoppningsvis</a:t>
          </a:r>
          <a:r>
            <a:rPr lang="en-US" sz="2900" kern="1200" baseline="0"/>
            <a:t> </a:t>
          </a:r>
          <a:r>
            <a:rPr lang="en-US" sz="2900" kern="1200" baseline="0" err="1"/>
            <a:t>bli</a:t>
          </a:r>
          <a:r>
            <a:rPr lang="en-US" sz="2900" kern="1200" baseline="0"/>
            <a:t> </a:t>
          </a:r>
          <a:r>
            <a:rPr lang="en-US" sz="2900" kern="1200" baseline="0" err="1"/>
            <a:t>inspirerad</a:t>
          </a:r>
          <a:r>
            <a:rPr lang="en-US" sz="2900" kern="1200" baseline="0"/>
            <a:t> till </a:t>
          </a:r>
          <a:r>
            <a:rPr lang="en-US" sz="2900" kern="1200" baseline="0" err="1"/>
            <a:t>att</a:t>
          </a:r>
          <a:r>
            <a:rPr lang="en-US" sz="2900" kern="1200" baseline="0"/>
            <a:t> </a:t>
          </a:r>
          <a:r>
            <a:rPr lang="en-US" sz="2900" kern="1200" baseline="0" err="1"/>
            <a:t>börja</a:t>
          </a:r>
          <a:r>
            <a:rPr lang="en-US" sz="2900" kern="1200" baseline="0"/>
            <a:t> </a:t>
          </a:r>
          <a:r>
            <a:rPr lang="en-US" sz="2900" kern="1200" baseline="0" err="1"/>
            <a:t>använda</a:t>
          </a:r>
          <a:r>
            <a:rPr lang="en-US" sz="2900" kern="1200" baseline="0"/>
            <a:t> "</a:t>
          </a:r>
          <a:r>
            <a:rPr lang="en-US" sz="2900" kern="1200" baseline="0" err="1"/>
            <a:t>Jamf</a:t>
          </a:r>
          <a:r>
            <a:rPr lang="en-US" sz="2900" kern="1200" baseline="0"/>
            <a:t> teacher" </a:t>
          </a:r>
          <a:r>
            <a:rPr lang="en-US" sz="2900" kern="1200" baseline="0" err="1"/>
            <a:t>i</a:t>
          </a:r>
          <a:r>
            <a:rPr lang="en-US" sz="2900" kern="1200" baseline="0"/>
            <a:t> </a:t>
          </a:r>
          <a:r>
            <a:rPr lang="en-US" sz="2900" kern="1200" baseline="0" err="1"/>
            <a:t>undervisningen</a:t>
          </a:r>
          <a:endParaRPr lang="en-US" sz="2900" kern="1200" err="1"/>
        </a:p>
      </dsp:txBody>
      <dsp:txXfrm>
        <a:off x="51475" y="3534698"/>
        <a:ext cx="6580424" cy="9515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CB8C17-CF83-4935-AAEB-DE0B84761B5C}">
      <dsp:nvSpPr>
        <dsp:cNvPr id="0" name=""/>
        <dsp:cNvSpPr/>
      </dsp:nvSpPr>
      <dsp:spPr>
        <a:xfrm>
          <a:off x="1507630" y="139379"/>
          <a:ext cx="1402136" cy="140213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0A4F91-D594-462D-9C68-14E6ED872A59}">
      <dsp:nvSpPr>
        <dsp:cNvPr id="0" name=""/>
        <dsp:cNvSpPr/>
      </dsp:nvSpPr>
      <dsp:spPr>
        <a:xfrm>
          <a:off x="1806446" y="438195"/>
          <a:ext cx="804504" cy="804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31FF81-5EA4-4BA9-8749-662AEFDE0BC5}">
      <dsp:nvSpPr>
        <dsp:cNvPr id="0" name=""/>
        <dsp:cNvSpPr/>
      </dsp:nvSpPr>
      <dsp:spPr>
        <a:xfrm>
          <a:off x="1059406" y="1978247"/>
          <a:ext cx="229858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 baseline="0"/>
            <a:t>Skapa </a:t>
          </a:r>
          <a:r>
            <a:rPr lang="en-US" sz="1300" kern="1200" baseline="0" err="1"/>
            <a:t>tre</a:t>
          </a:r>
          <a:r>
            <a:rPr lang="en-US" sz="1300" kern="1200" baseline="0"/>
            <a:t> </a:t>
          </a:r>
          <a:r>
            <a:rPr lang="en-US" sz="1300" kern="1200" baseline="0" err="1"/>
            <a:t>olika</a:t>
          </a:r>
          <a:r>
            <a:rPr lang="en-US" sz="1300" kern="1200" baseline="0"/>
            <a:t> </a:t>
          </a:r>
          <a:r>
            <a:rPr lang="en-US" sz="1300" kern="1200" baseline="0" err="1"/>
            <a:t>lektioner</a:t>
          </a:r>
          <a:r>
            <a:rPr lang="en-US" sz="1300" kern="1200" baseline="0"/>
            <a:t>/ </a:t>
          </a:r>
          <a:r>
            <a:rPr lang="en-US" sz="1300" kern="1200" baseline="0" err="1"/>
            <a:t>aktiviteter</a:t>
          </a:r>
          <a:r>
            <a:rPr lang="en-US" sz="1300" kern="1200" baseline="0"/>
            <a:t> </a:t>
          </a:r>
          <a:r>
            <a:rPr lang="en-US" sz="1300" kern="1200" baseline="0" err="1"/>
            <a:t>i</a:t>
          </a:r>
          <a:r>
            <a:rPr lang="en-US" sz="1300" kern="1200" baseline="0"/>
            <a:t> </a:t>
          </a:r>
          <a:r>
            <a:rPr lang="en-US" sz="1300" kern="1200" baseline="0" err="1"/>
            <a:t>appen</a:t>
          </a:r>
          <a:endParaRPr lang="en-US" sz="1300" kern="1200"/>
        </a:p>
      </dsp:txBody>
      <dsp:txXfrm>
        <a:off x="1059406" y="1978247"/>
        <a:ext cx="2298584" cy="720000"/>
      </dsp:txXfrm>
    </dsp:sp>
    <dsp:sp modelId="{4DD6CD59-5EB6-4FBE-8CC6-EDDD156B34FD}">
      <dsp:nvSpPr>
        <dsp:cNvPr id="0" name=""/>
        <dsp:cNvSpPr/>
      </dsp:nvSpPr>
      <dsp:spPr>
        <a:xfrm>
          <a:off x="4208467" y="139379"/>
          <a:ext cx="1402136" cy="140213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5AC038-B736-41F4-A458-9AC0D601844B}">
      <dsp:nvSpPr>
        <dsp:cNvPr id="0" name=""/>
        <dsp:cNvSpPr/>
      </dsp:nvSpPr>
      <dsp:spPr>
        <a:xfrm>
          <a:off x="4507283" y="438195"/>
          <a:ext cx="804504" cy="8045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8CF13F-00A8-49C2-9FDF-0A338A8720D7}">
      <dsp:nvSpPr>
        <dsp:cNvPr id="0" name=""/>
        <dsp:cNvSpPr/>
      </dsp:nvSpPr>
      <dsp:spPr>
        <a:xfrm>
          <a:off x="3760243" y="1978247"/>
          <a:ext cx="229858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 baseline="0" err="1"/>
            <a:t>T.ex</a:t>
          </a:r>
          <a:r>
            <a:rPr lang="en-US" sz="1300" kern="1200" baseline="0"/>
            <a:t>. </a:t>
          </a:r>
          <a:r>
            <a:rPr lang="en-US" sz="1300" kern="1200" baseline="0" err="1"/>
            <a:t>morgonläsning</a:t>
          </a:r>
          <a:r>
            <a:rPr lang="en-US" sz="1300" kern="1200" baseline="0"/>
            <a:t> </a:t>
          </a:r>
          <a:r>
            <a:rPr lang="en-US" sz="1300" kern="1200" baseline="0" err="1"/>
            <a:t>i</a:t>
          </a:r>
          <a:r>
            <a:rPr lang="en-US" sz="1300" kern="1200" baseline="0"/>
            <a:t> </a:t>
          </a:r>
          <a:r>
            <a:rPr lang="en-US" sz="1300" kern="1200" baseline="0" err="1"/>
            <a:t>Polylino</a:t>
          </a:r>
          <a:r>
            <a:rPr lang="en-US" sz="1300" kern="1200" baseline="0"/>
            <a:t>, </a:t>
          </a:r>
          <a:r>
            <a:rPr lang="en-US" sz="1300" kern="1200" baseline="0" err="1">
              <a:latin typeface="Tw Cen MT" panose="020B0602020104020603"/>
            </a:rPr>
            <a:t>mattelektion</a:t>
          </a:r>
          <a:r>
            <a:rPr lang="en-US" sz="1300" kern="1200" baseline="0">
              <a:latin typeface="Tw Cen MT" panose="020B0602020104020603"/>
            </a:rPr>
            <a:t> </a:t>
          </a:r>
          <a:r>
            <a:rPr lang="en-US" sz="1300" kern="1200" baseline="0" err="1">
              <a:latin typeface="Tw Cen MT" panose="020B0602020104020603"/>
            </a:rPr>
            <a:t>och</a:t>
          </a:r>
          <a:r>
            <a:rPr lang="en-US" sz="1300" kern="1200" baseline="0">
              <a:latin typeface="Tw Cen MT" panose="020B0602020104020603"/>
            </a:rPr>
            <a:t> svensklektion</a:t>
          </a:r>
          <a:r>
            <a:rPr lang="en-US" sz="1300" kern="1200">
              <a:latin typeface="Tw Cen MT" panose="020B0602020104020603"/>
            </a:rPr>
            <a:t>. </a:t>
          </a:r>
          <a:endParaRPr lang="en-US" sz="1300" kern="1200"/>
        </a:p>
      </dsp:txBody>
      <dsp:txXfrm>
        <a:off x="3760243" y="1978247"/>
        <a:ext cx="2298584" cy="720000"/>
      </dsp:txXfrm>
    </dsp:sp>
    <dsp:sp modelId="{C40811E0-C876-48D3-9457-0BBD978BE7C0}">
      <dsp:nvSpPr>
        <dsp:cNvPr id="0" name=""/>
        <dsp:cNvSpPr/>
      </dsp:nvSpPr>
      <dsp:spPr>
        <a:xfrm>
          <a:off x="1507630" y="3272893"/>
          <a:ext cx="1402136" cy="140213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73BCAC-4843-48A4-B6A4-EEA6F610E934}">
      <dsp:nvSpPr>
        <dsp:cNvPr id="0" name=""/>
        <dsp:cNvSpPr/>
      </dsp:nvSpPr>
      <dsp:spPr>
        <a:xfrm>
          <a:off x="1806446" y="3571709"/>
          <a:ext cx="804504" cy="8045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A541E-924D-45BD-959E-29F75B28A601}">
      <dsp:nvSpPr>
        <dsp:cNvPr id="0" name=""/>
        <dsp:cNvSpPr/>
      </dsp:nvSpPr>
      <dsp:spPr>
        <a:xfrm>
          <a:off x="1059406" y="5111761"/>
          <a:ext cx="229858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 err="1">
              <a:latin typeface="Tw Cen MT" panose="020B0602020104020603"/>
            </a:rPr>
            <a:t>Fundera</a:t>
          </a:r>
          <a:r>
            <a:rPr lang="en-US" sz="1300" kern="1200">
              <a:latin typeface="Tw Cen MT" panose="020B0602020104020603"/>
            </a:rPr>
            <a:t> </a:t>
          </a:r>
          <a:r>
            <a:rPr lang="en-US" sz="1300" kern="1200" err="1">
              <a:latin typeface="Tw Cen MT" panose="020B0602020104020603"/>
            </a:rPr>
            <a:t>över</a:t>
          </a:r>
          <a:r>
            <a:rPr lang="en-US" sz="1300" kern="1200">
              <a:latin typeface="Tw Cen MT" panose="020B0602020104020603"/>
            </a:rPr>
            <a:t> </a:t>
          </a:r>
          <a:r>
            <a:rPr lang="en-US" sz="1300" kern="1200" err="1">
              <a:latin typeface="Tw Cen MT" panose="020B0602020104020603"/>
            </a:rPr>
            <a:t>vilka</a:t>
          </a:r>
          <a:r>
            <a:rPr lang="en-US" sz="1300" kern="1200">
              <a:latin typeface="Tw Cen MT" panose="020B0602020104020603"/>
            </a:rPr>
            <a:t> </a:t>
          </a:r>
          <a:r>
            <a:rPr lang="en-US" sz="1300" kern="1200" err="1">
              <a:latin typeface="Tw Cen MT" panose="020B0602020104020603"/>
            </a:rPr>
            <a:t>digitala</a:t>
          </a:r>
          <a:r>
            <a:rPr lang="en-US" sz="1300" kern="1200">
              <a:latin typeface="Tw Cen MT" panose="020B0602020104020603"/>
            </a:rPr>
            <a:t> </a:t>
          </a:r>
          <a:r>
            <a:rPr lang="en-US" sz="1300" kern="1200" err="1">
              <a:latin typeface="Tw Cen MT" panose="020B0602020104020603"/>
            </a:rPr>
            <a:t>verktyg</a:t>
          </a:r>
          <a:r>
            <a:rPr lang="en-US" sz="1300" kern="1200">
              <a:latin typeface="Tw Cen MT" panose="020B0602020104020603"/>
            </a:rPr>
            <a:t>, </a:t>
          </a:r>
          <a:r>
            <a:rPr lang="en-US" sz="1300" kern="1200" err="1">
              <a:latin typeface="Tw Cen MT" panose="020B0602020104020603"/>
            </a:rPr>
            <a:t>appar</a:t>
          </a:r>
          <a:r>
            <a:rPr lang="en-US" sz="1300" kern="1200">
              <a:latin typeface="Tw Cen MT" panose="020B0602020104020603"/>
            </a:rPr>
            <a:t> </a:t>
          </a:r>
          <a:r>
            <a:rPr lang="en-US" sz="1300" kern="1200" err="1">
              <a:latin typeface="Tw Cen MT" panose="020B0602020104020603"/>
            </a:rPr>
            <a:t>eller</a:t>
          </a:r>
          <a:r>
            <a:rPr lang="en-US" sz="1300" kern="1200">
              <a:latin typeface="Tw Cen MT" panose="020B0602020104020603"/>
            </a:rPr>
            <a:t> </a:t>
          </a:r>
          <a:r>
            <a:rPr lang="en-US" sz="1300" kern="1200" err="1">
              <a:latin typeface="Tw Cen MT" panose="020B0602020104020603"/>
            </a:rPr>
            <a:t>hemsidor</a:t>
          </a:r>
          <a:r>
            <a:rPr lang="en-US" sz="1300" kern="1200">
              <a:latin typeface="Tw Cen MT" panose="020B0602020104020603"/>
            </a:rPr>
            <a:t> vi </a:t>
          </a:r>
          <a:r>
            <a:rPr lang="en-US" sz="1300" kern="1200" err="1">
              <a:latin typeface="Tw Cen MT" panose="020B0602020104020603"/>
            </a:rPr>
            <a:t>har</a:t>
          </a:r>
          <a:r>
            <a:rPr lang="en-US" sz="1300" kern="1200">
              <a:latin typeface="Tw Cen MT" panose="020B0602020104020603"/>
            </a:rPr>
            <a:t> </a:t>
          </a:r>
          <a:r>
            <a:rPr lang="en-US" sz="1300" kern="1200" err="1">
              <a:latin typeface="Tw Cen MT" panose="020B0602020104020603"/>
            </a:rPr>
            <a:t>tillgång</a:t>
          </a:r>
          <a:r>
            <a:rPr lang="en-US" sz="1300" kern="1200">
              <a:latin typeface="Tw Cen MT" panose="020B0602020104020603"/>
            </a:rPr>
            <a:t> till. </a:t>
          </a:r>
        </a:p>
      </dsp:txBody>
      <dsp:txXfrm>
        <a:off x="1059406" y="5111761"/>
        <a:ext cx="2298584" cy="720000"/>
      </dsp:txXfrm>
    </dsp:sp>
    <dsp:sp modelId="{AF4AE9B4-66BA-41C8-B059-DF3F7DE915D1}">
      <dsp:nvSpPr>
        <dsp:cNvPr id="0" name=""/>
        <dsp:cNvSpPr/>
      </dsp:nvSpPr>
      <dsp:spPr>
        <a:xfrm>
          <a:off x="4208467" y="3272893"/>
          <a:ext cx="1402136" cy="140213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315D2A-505D-4054-9300-7213BC8EBC14}">
      <dsp:nvSpPr>
        <dsp:cNvPr id="0" name=""/>
        <dsp:cNvSpPr/>
      </dsp:nvSpPr>
      <dsp:spPr>
        <a:xfrm>
          <a:off x="4507283" y="3571709"/>
          <a:ext cx="804504" cy="8045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1535A5-64E4-46D3-B009-CD3A64AAD407}">
      <dsp:nvSpPr>
        <dsp:cNvPr id="0" name=""/>
        <dsp:cNvSpPr/>
      </dsp:nvSpPr>
      <dsp:spPr>
        <a:xfrm>
          <a:off x="3760243" y="5111761"/>
          <a:ext cx="229858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 err="1">
              <a:latin typeface="Tw Cen MT" panose="020B0602020104020603"/>
            </a:rPr>
            <a:t>Dokumentera</a:t>
          </a:r>
          <a:r>
            <a:rPr lang="en-US" sz="1300" kern="1200">
              <a:latin typeface="Tw Cen MT" panose="020B0602020104020603"/>
            </a:rPr>
            <a:t> </a:t>
          </a:r>
          <a:r>
            <a:rPr lang="en-US" sz="1300" kern="1200" err="1">
              <a:latin typeface="Tw Cen MT" panose="020B0602020104020603"/>
            </a:rPr>
            <a:t>arbetet</a:t>
          </a:r>
          <a:r>
            <a:rPr lang="en-US" sz="1300" kern="1200">
              <a:latin typeface="Tw Cen MT" panose="020B0602020104020603"/>
            </a:rPr>
            <a:t> I Office 365 </a:t>
          </a:r>
          <a:r>
            <a:rPr lang="en-US" sz="1300" kern="1200" err="1">
              <a:latin typeface="Tw Cen MT" panose="020B0602020104020603"/>
            </a:rPr>
            <a:t>och</a:t>
          </a:r>
          <a:r>
            <a:rPr lang="en-US" sz="1300" kern="1200">
              <a:latin typeface="Tw Cen MT" panose="020B0602020104020603"/>
            </a:rPr>
            <a:t> dela </a:t>
          </a:r>
          <a:r>
            <a:rPr lang="en-US" sz="1300" kern="1200" err="1">
              <a:latin typeface="Tw Cen MT" panose="020B0602020104020603"/>
            </a:rPr>
            <a:t>dokumentet</a:t>
          </a:r>
          <a:r>
            <a:rPr lang="en-US" sz="1300" kern="1200">
              <a:latin typeface="Tw Cen MT" panose="020B0602020104020603"/>
            </a:rPr>
            <a:t> med </a:t>
          </a:r>
          <a:r>
            <a:rPr lang="en-US" sz="1300" kern="1200" err="1">
              <a:latin typeface="Tw Cen MT" panose="020B0602020104020603"/>
            </a:rPr>
            <a:t>gruppens</a:t>
          </a:r>
          <a:r>
            <a:rPr lang="en-US" sz="1300" kern="1200">
              <a:latin typeface="Tw Cen MT" panose="020B0602020104020603"/>
            </a:rPr>
            <a:t> </a:t>
          </a:r>
          <a:r>
            <a:rPr lang="en-US" sz="1300" kern="1200" err="1">
              <a:latin typeface="Tw Cen MT" panose="020B0602020104020603"/>
            </a:rPr>
            <a:t>medlemmar</a:t>
          </a:r>
          <a:r>
            <a:rPr lang="en-US" sz="1300" kern="1200">
              <a:latin typeface="Tw Cen MT" panose="020B0602020104020603"/>
            </a:rPr>
            <a:t> </a:t>
          </a:r>
          <a:r>
            <a:rPr lang="en-US" sz="1300" kern="1200" err="1">
              <a:latin typeface="Tw Cen MT" panose="020B0602020104020603"/>
            </a:rPr>
            <a:t>och</a:t>
          </a:r>
          <a:r>
            <a:rPr lang="en-US" sz="1300" kern="1200">
              <a:latin typeface="Tw Cen MT" panose="020B0602020104020603"/>
            </a:rPr>
            <a:t> Camilla. </a:t>
          </a:r>
        </a:p>
      </dsp:txBody>
      <dsp:txXfrm>
        <a:off x="3760243" y="5111761"/>
        <a:ext cx="2298584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045F8D-3BD3-4D7D-A267-8307C6229A69}">
      <dsp:nvSpPr>
        <dsp:cNvPr id="0" name=""/>
        <dsp:cNvSpPr/>
      </dsp:nvSpPr>
      <dsp:spPr>
        <a:xfrm>
          <a:off x="202" y="929449"/>
          <a:ext cx="2444055" cy="293286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418" tIns="0" rIns="241418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baseline="0" err="1"/>
            <a:t>Använd</a:t>
          </a:r>
          <a:r>
            <a:rPr lang="en-US" sz="1100" kern="1200" baseline="0"/>
            <a:t> </a:t>
          </a:r>
          <a:r>
            <a:rPr lang="en-US" sz="1100" kern="1200" baseline="0" err="1"/>
            <a:t>Lathunden</a:t>
          </a:r>
          <a:r>
            <a:rPr lang="en-US" sz="1100" kern="1200" baseline="0"/>
            <a:t> för "</a:t>
          </a:r>
          <a:r>
            <a:rPr lang="en-US" sz="1100" kern="1200" baseline="0" err="1"/>
            <a:t>jamf</a:t>
          </a:r>
          <a:r>
            <a:rPr lang="en-US" sz="1100" kern="1200" baseline="0"/>
            <a:t> Teacher" </a:t>
          </a:r>
          <a:r>
            <a:rPr lang="en-US" sz="1100" kern="1200" baseline="0" err="1"/>
            <a:t>när</a:t>
          </a:r>
          <a:r>
            <a:rPr lang="en-US" sz="1100" kern="1200" baseline="0"/>
            <a:t> </a:t>
          </a:r>
          <a:r>
            <a:rPr lang="en-US" sz="1100" kern="1200" baseline="0" err="1"/>
            <a:t>ni</a:t>
          </a:r>
          <a:r>
            <a:rPr lang="en-US" sz="1100" kern="1200" baseline="0"/>
            <a:t> ska </a:t>
          </a:r>
          <a:r>
            <a:rPr lang="en-US" sz="1100" kern="1200" baseline="0" err="1"/>
            <a:t>skapa</a:t>
          </a:r>
          <a:r>
            <a:rPr lang="en-US" sz="1100" kern="1200" baseline="0"/>
            <a:t> era </a:t>
          </a:r>
          <a:r>
            <a:rPr lang="en-US" sz="1100" kern="1200" baseline="0" err="1"/>
            <a:t>aktiviteter</a:t>
          </a:r>
          <a:r>
            <a:rPr lang="en-US" sz="1100" kern="1200" baseline="0"/>
            <a:t>/ </a:t>
          </a:r>
          <a:r>
            <a:rPr lang="en-US" sz="1100" kern="1200" baseline="0" err="1"/>
            <a:t>lektioner</a:t>
          </a:r>
          <a:r>
            <a:rPr lang="en-US" sz="1100" kern="1200" baseline="0"/>
            <a:t>. </a:t>
          </a:r>
          <a:r>
            <a:rPr lang="en-US" sz="1100" kern="1200" baseline="0" err="1"/>
            <a:t>Alla</a:t>
          </a:r>
          <a:r>
            <a:rPr lang="en-US" sz="1100" kern="1200" baseline="0"/>
            <a:t> </a:t>
          </a:r>
          <a:r>
            <a:rPr lang="en-US" sz="1100" kern="1200" baseline="0" err="1"/>
            <a:t>i</a:t>
          </a:r>
          <a:r>
            <a:rPr lang="en-US" sz="1100" kern="1200" baseline="0"/>
            <a:t> </a:t>
          </a:r>
          <a:r>
            <a:rPr lang="en-US" sz="1100" kern="1200" baseline="0" err="1"/>
            <a:t>gruppen</a:t>
          </a:r>
          <a:r>
            <a:rPr lang="en-US" sz="1100" kern="1200" baseline="0"/>
            <a:t> </a:t>
          </a:r>
          <a:r>
            <a:rPr lang="en-US" sz="1100" kern="1200" baseline="0" err="1"/>
            <a:t>skapar</a:t>
          </a:r>
          <a:r>
            <a:rPr lang="en-US" sz="1100" kern="1200" baseline="0"/>
            <a:t> </a:t>
          </a:r>
          <a:r>
            <a:rPr lang="en-US" sz="1100" kern="1200" baseline="0" err="1"/>
            <a:t>lektioner</a:t>
          </a:r>
          <a:r>
            <a:rPr lang="en-US" sz="1100" kern="1200" baseline="0"/>
            <a:t> </a:t>
          </a:r>
          <a:r>
            <a:rPr lang="en-US" sz="1100" kern="1200" baseline="0" err="1"/>
            <a:t>på</a:t>
          </a:r>
          <a:r>
            <a:rPr lang="en-US" sz="1100" kern="1200" baseline="0"/>
            <a:t> </a:t>
          </a:r>
          <a:r>
            <a:rPr lang="en-US" sz="1100" kern="1200" baseline="0" err="1"/>
            <a:t>sina</a:t>
          </a:r>
          <a:r>
            <a:rPr lang="en-US" sz="1100" kern="1200" baseline="0"/>
            <a:t> </a:t>
          </a:r>
          <a:r>
            <a:rPr lang="en-US" sz="1100" kern="1200" baseline="0" err="1"/>
            <a:t>egna</a:t>
          </a:r>
          <a:r>
            <a:rPr lang="en-US" sz="1100" kern="1200" baseline="0"/>
            <a:t> </a:t>
          </a:r>
          <a:r>
            <a:rPr lang="en-US" sz="1100" kern="1200" baseline="0" err="1"/>
            <a:t>Ipads</a:t>
          </a:r>
          <a:endParaRPr lang="en-US" sz="1100" kern="1200"/>
        </a:p>
      </dsp:txBody>
      <dsp:txXfrm>
        <a:off x="202" y="2102595"/>
        <a:ext cx="2444055" cy="1759719"/>
      </dsp:txXfrm>
    </dsp:sp>
    <dsp:sp modelId="{35D69641-231F-43A6-B2D2-08AFF1EE1E25}">
      <dsp:nvSpPr>
        <dsp:cNvPr id="0" name=""/>
        <dsp:cNvSpPr/>
      </dsp:nvSpPr>
      <dsp:spPr>
        <a:xfrm>
          <a:off x="202" y="929449"/>
          <a:ext cx="2444055" cy="1173146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418" tIns="165100" rIns="241418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01</a:t>
          </a:r>
        </a:p>
      </dsp:txBody>
      <dsp:txXfrm>
        <a:off x="202" y="929449"/>
        <a:ext cx="2444055" cy="1173146"/>
      </dsp:txXfrm>
    </dsp:sp>
    <dsp:sp modelId="{534B3C4C-29AA-4F0C-B446-B7F56251AA74}">
      <dsp:nvSpPr>
        <dsp:cNvPr id="0" name=""/>
        <dsp:cNvSpPr/>
      </dsp:nvSpPr>
      <dsp:spPr>
        <a:xfrm>
          <a:off x="2639782" y="929449"/>
          <a:ext cx="2444055" cy="2932866"/>
        </a:xfrm>
        <a:prstGeom prst="rect">
          <a:avLst/>
        </a:prstGeom>
        <a:solidFill>
          <a:schemeClr val="accent5">
            <a:hueOff val="5129271"/>
            <a:satOff val="-1832"/>
            <a:lumOff val="2942"/>
            <a:alphaOff val="0"/>
          </a:schemeClr>
        </a:solidFill>
        <a:ln w="15875" cap="flat" cmpd="sng" algn="ctr">
          <a:solidFill>
            <a:schemeClr val="accent5">
              <a:hueOff val="5129271"/>
              <a:satOff val="-1832"/>
              <a:lumOff val="29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418" tIns="0" rIns="241418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baseline="0" err="1"/>
            <a:t>Utse</a:t>
          </a:r>
          <a:r>
            <a:rPr lang="en-US" sz="1100" kern="1200" baseline="0"/>
            <a:t> </a:t>
          </a:r>
          <a:r>
            <a:rPr lang="en-US" sz="1100" kern="1200" baseline="0" err="1"/>
            <a:t>en</a:t>
          </a:r>
          <a:r>
            <a:rPr lang="en-US" sz="1100" kern="1200" baseline="0"/>
            <a:t> </a:t>
          </a:r>
          <a:r>
            <a:rPr lang="en-US" sz="1100" kern="1200" baseline="0" err="1"/>
            <a:t>som</a:t>
          </a:r>
          <a:r>
            <a:rPr lang="en-US" sz="1100" kern="1200" baseline="0"/>
            <a:t> </a:t>
          </a:r>
          <a:r>
            <a:rPr lang="en-US" sz="1100" kern="1200" baseline="0" err="1"/>
            <a:t>dokumenterar</a:t>
          </a:r>
          <a:r>
            <a:rPr lang="en-US" sz="1100" kern="1200" baseline="0"/>
            <a:t> </a:t>
          </a:r>
          <a:r>
            <a:rPr lang="en-US" sz="1100" kern="1200" baseline="0" err="1"/>
            <a:t>gruppens</a:t>
          </a:r>
          <a:r>
            <a:rPr lang="en-US" sz="1100" kern="1200" baseline="0"/>
            <a:t> </a:t>
          </a:r>
          <a:r>
            <a:rPr lang="en-US" sz="1100" kern="1200" baseline="0" err="1"/>
            <a:t>arbete</a:t>
          </a:r>
          <a:r>
            <a:rPr lang="en-US" sz="1100" kern="1200" baseline="0"/>
            <a:t> </a:t>
          </a:r>
          <a:r>
            <a:rPr lang="en-US" sz="1100" kern="1200" baseline="0" err="1"/>
            <a:t>och</a:t>
          </a:r>
          <a:r>
            <a:rPr lang="en-US" sz="1100" kern="1200" baseline="0"/>
            <a:t> </a:t>
          </a:r>
          <a:r>
            <a:rPr lang="en-US" sz="1100" kern="1200" baseline="0" err="1"/>
            <a:t>som</a:t>
          </a:r>
          <a:r>
            <a:rPr lang="en-US" sz="1100" kern="1200" baseline="0"/>
            <a:t> </a:t>
          </a:r>
          <a:r>
            <a:rPr lang="en-US" sz="1100" kern="1200" baseline="0" err="1"/>
            <a:t>delar</a:t>
          </a:r>
          <a:r>
            <a:rPr lang="en-US" sz="1100" kern="1200" baseline="0"/>
            <a:t> </a:t>
          </a:r>
          <a:r>
            <a:rPr lang="en-US" sz="1100" kern="1200" baseline="0" err="1"/>
            <a:t>dokumentet</a:t>
          </a:r>
          <a:r>
            <a:rPr lang="en-US" sz="1100" kern="1200" baseline="0"/>
            <a:t> med </a:t>
          </a:r>
          <a:r>
            <a:rPr lang="en-US" sz="1100" kern="1200" baseline="0" err="1"/>
            <a:t>gruppmedlemmarna</a:t>
          </a:r>
          <a:r>
            <a:rPr lang="en-US" sz="1100" kern="1200" baseline="0"/>
            <a:t> </a:t>
          </a:r>
          <a:r>
            <a:rPr lang="en-US" sz="1100" kern="1200" baseline="0" err="1"/>
            <a:t>och</a:t>
          </a:r>
          <a:r>
            <a:rPr lang="en-US" sz="1100" kern="1200" baseline="0"/>
            <a:t> Camilla</a:t>
          </a:r>
          <a:endParaRPr lang="en-US" sz="1100" kern="1200"/>
        </a:p>
      </dsp:txBody>
      <dsp:txXfrm>
        <a:off x="2639782" y="2102595"/>
        <a:ext cx="2444055" cy="1759719"/>
      </dsp:txXfrm>
    </dsp:sp>
    <dsp:sp modelId="{52B0AD3E-D21A-4261-90A5-D98FB3D23023}">
      <dsp:nvSpPr>
        <dsp:cNvPr id="0" name=""/>
        <dsp:cNvSpPr/>
      </dsp:nvSpPr>
      <dsp:spPr>
        <a:xfrm>
          <a:off x="2639782" y="929449"/>
          <a:ext cx="2444055" cy="1173146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418" tIns="165100" rIns="241418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02</a:t>
          </a:r>
        </a:p>
      </dsp:txBody>
      <dsp:txXfrm>
        <a:off x="2639782" y="929449"/>
        <a:ext cx="2444055" cy="1173146"/>
      </dsp:txXfrm>
    </dsp:sp>
    <dsp:sp modelId="{D53F4A1E-FF78-4144-94FA-A49E9F820D07}">
      <dsp:nvSpPr>
        <dsp:cNvPr id="0" name=""/>
        <dsp:cNvSpPr/>
      </dsp:nvSpPr>
      <dsp:spPr>
        <a:xfrm>
          <a:off x="5279362" y="929449"/>
          <a:ext cx="2444055" cy="2932866"/>
        </a:xfrm>
        <a:prstGeom prst="rect">
          <a:avLst/>
        </a:prstGeom>
        <a:solidFill>
          <a:schemeClr val="accent5">
            <a:hueOff val="10258542"/>
            <a:satOff val="-3664"/>
            <a:lumOff val="5883"/>
            <a:alphaOff val="0"/>
          </a:schemeClr>
        </a:solidFill>
        <a:ln w="15875" cap="flat" cmpd="sng" algn="ctr">
          <a:solidFill>
            <a:schemeClr val="accent5">
              <a:hueOff val="10258542"/>
              <a:satOff val="-3664"/>
              <a:lumOff val="58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418" tIns="0" rIns="241418" bIns="330200" numCol="1" spcCol="1270" anchor="t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baseline="0"/>
            <a:t>Ta </a:t>
          </a:r>
          <a:r>
            <a:rPr lang="en-US" sz="1100" kern="1200" baseline="0" err="1"/>
            <a:t>fram</a:t>
          </a:r>
          <a:r>
            <a:rPr lang="en-US" sz="1100" kern="1200" baseline="0"/>
            <a:t> </a:t>
          </a:r>
          <a:r>
            <a:rPr lang="en-US" sz="1100" kern="1200" baseline="0" err="1"/>
            <a:t>några</a:t>
          </a:r>
          <a:r>
            <a:rPr lang="en-US" sz="1100" kern="1200" baseline="0"/>
            <a:t> </a:t>
          </a:r>
          <a:r>
            <a:rPr lang="en-US" sz="1100" kern="1200" baseline="0" err="1"/>
            <a:t>elevIpads</a:t>
          </a:r>
          <a:r>
            <a:rPr lang="en-US" sz="1100" kern="1200" baseline="0"/>
            <a:t> </a:t>
          </a:r>
          <a:r>
            <a:rPr lang="en-US" sz="1100" kern="1200" baseline="0" err="1"/>
            <a:t>och</a:t>
          </a:r>
          <a:r>
            <a:rPr lang="en-US" sz="1100" kern="1200" baseline="0"/>
            <a:t> </a:t>
          </a:r>
          <a:r>
            <a:rPr lang="en-US" sz="1100" kern="1200" baseline="0" err="1"/>
            <a:t>titta</a:t>
          </a:r>
          <a:r>
            <a:rPr lang="en-US" sz="1100" kern="1200" baseline="0"/>
            <a:t> </a:t>
          </a:r>
          <a:r>
            <a:rPr lang="en-US" sz="1100" kern="1200" baseline="0" err="1"/>
            <a:t>hur</a:t>
          </a:r>
          <a:r>
            <a:rPr lang="en-US" sz="1100" kern="1200" baseline="0"/>
            <a:t> det ser </a:t>
          </a:r>
          <a:r>
            <a:rPr lang="en-US" sz="1100" kern="1200" baseline="0" err="1"/>
            <a:t>ut</a:t>
          </a:r>
          <a:r>
            <a:rPr lang="en-US" sz="1100" kern="1200" baseline="0"/>
            <a:t> </a:t>
          </a:r>
          <a:r>
            <a:rPr lang="en-US" sz="1100" kern="1200" baseline="0" err="1"/>
            <a:t>efter</a:t>
          </a:r>
          <a:r>
            <a:rPr lang="en-US" sz="1100" kern="1200" baseline="0"/>
            <a:t> </a:t>
          </a:r>
          <a:r>
            <a:rPr lang="en-US" sz="1100" kern="1200" baseline="0" err="1"/>
            <a:t>att</a:t>
          </a:r>
          <a:r>
            <a:rPr lang="en-US" sz="1100" kern="1200" baseline="0"/>
            <a:t> </a:t>
          </a:r>
          <a:r>
            <a:rPr lang="en-US" sz="1100" kern="1200" baseline="0" err="1"/>
            <a:t>mentorn</a:t>
          </a:r>
          <a:r>
            <a:rPr lang="en-US" sz="1100" kern="1200" baseline="0"/>
            <a:t> </a:t>
          </a:r>
          <a:r>
            <a:rPr lang="en-US" sz="1100" kern="1200" baseline="0" err="1"/>
            <a:t>har</a:t>
          </a:r>
          <a:r>
            <a:rPr lang="en-US" sz="1100" kern="1200" baseline="0"/>
            <a:t> </a:t>
          </a:r>
          <a:r>
            <a:rPr lang="en-US" sz="1100" kern="1200" baseline="0" err="1"/>
            <a:t>aktiverat</a:t>
          </a:r>
          <a:r>
            <a:rPr lang="en-US" sz="1100" kern="1200" baseline="0"/>
            <a:t> </a:t>
          </a:r>
          <a:r>
            <a:rPr lang="en-US" sz="1100" kern="1200" baseline="0" err="1"/>
            <a:t>restriktionerna</a:t>
          </a:r>
          <a:r>
            <a:rPr lang="en-US" sz="1100" kern="1200" baseline="0"/>
            <a:t> för </a:t>
          </a:r>
          <a:r>
            <a:rPr lang="en-US" sz="1100" kern="1200" baseline="0" err="1"/>
            <a:t>aktuell</a:t>
          </a:r>
          <a:r>
            <a:rPr lang="en-US" sz="1100" kern="1200" baseline="0"/>
            <a:t> </a:t>
          </a:r>
          <a:r>
            <a:rPr lang="en-US" sz="1100" kern="1200" baseline="0" err="1"/>
            <a:t>lektion</a:t>
          </a:r>
          <a:r>
            <a:rPr lang="en-US" sz="1100" kern="1200">
              <a:latin typeface="Tw Cen MT" panose="020B0602020104020603"/>
            </a:rPr>
            <a:t>.                                        Du kan endast "starta" lektionen när du är samma rum som elevernas Ipads. </a:t>
          </a:r>
          <a:endParaRPr lang="en-US" sz="1100" kern="1200"/>
        </a:p>
      </dsp:txBody>
      <dsp:txXfrm>
        <a:off x="5279362" y="2102595"/>
        <a:ext cx="2444055" cy="1759719"/>
      </dsp:txXfrm>
    </dsp:sp>
    <dsp:sp modelId="{88408B7F-4821-4A4E-A434-58107CC7F51F}">
      <dsp:nvSpPr>
        <dsp:cNvPr id="0" name=""/>
        <dsp:cNvSpPr/>
      </dsp:nvSpPr>
      <dsp:spPr>
        <a:xfrm>
          <a:off x="5279362" y="929449"/>
          <a:ext cx="2444055" cy="1173146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418" tIns="165100" rIns="241418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03</a:t>
          </a:r>
        </a:p>
      </dsp:txBody>
      <dsp:txXfrm>
        <a:off x="5279362" y="929449"/>
        <a:ext cx="2444055" cy="1173146"/>
      </dsp:txXfrm>
    </dsp:sp>
    <dsp:sp modelId="{A12BD35D-C63F-4FB4-8A53-A4F435E720F3}">
      <dsp:nvSpPr>
        <dsp:cNvPr id="0" name=""/>
        <dsp:cNvSpPr/>
      </dsp:nvSpPr>
      <dsp:spPr>
        <a:xfrm>
          <a:off x="7918942" y="929449"/>
          <a:ext cx="2444055" cy="2932866"/>
        </a:xfrm>
        <a:prstGeom prst="rect">
          <a:avLst/>
        </a:prstGeom>
        <a:solidFill>
          <a:schemeClr val="accent5">
            <a:hueOff val="15387812"/>
            <a:satOff val="-5496"/>
            <a:lumOff val="8825"/>
            <a:alphaOff val="0"/>
          </a:schemeClr>
        </a:solidFill>
        <a:ln w="15875" cap="flat" cmpd="sng" algn="ctr">
          <a:solidFill>
            <a:schemeClr val="accent5">
              <a:hueOff val="15387812"/>
              <a:satOff val="-5496"/>
              <a:lumOff val="88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418" tIns="0" rIns="241418" bIns="330200" numCol="1" spcCol="1270" anchor="t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baseline="0"/>
            <a:t>För </a:t>
          </a:r>
          <a:r>
            <a:rPr lang="en-US" sz="1100" kern="1200" baseline="0" err="1"/>
            <a:t>att</a:t>
          </a:r>
          <a:r>
            <a:rPr lang="en-US" sz="1100" kern="1200" baseline="0"/>
            <a:t> </a:t>
          </a:r>
          <a:r>
            <a:rPr lang="en-US" sz="1100" kern="1200" baseline="0" err="1"/>
            <a:t>vara</a:t>
          </a:r>
          <a:r>
            <a:rPr lang="en-US" sz="1100" kern="1200" baseline="0"/>
            <a:t> </a:t>
          </a:r>
          <a:r>
            <a:rPr lang="en-US" sz="1100" kern="1200" baseline="0" err="1"/>
            <a:t>på</a:t>
          </a:r>
          <a:r>
            <a:rPr lang="en-US" sz="1100" kern="1200" baseline="0"/>
            <a:t> </a:t>
          </a:r>
          <a:r>
            <a:rPr lang="en-US" sz="1100" kern="1200" baseline="0" err="1"/>
            <a:t>säkra</a:t>
          </a:r>
          <a:r>
            <a:rPr lang="en-US" sz="1100" kern="1200" baseline="0"/>
            <a:t> </a:t>
          </a:r>
          <a:r>
            <a:rPr lang="en-US" sz="1100" kern="1200" baseline="0" err="1"/>
            <a:t>sidan</a:t>
          </a:r>
          <a:r>
            <a:rPr lang="en-US" sz="1100" kern="1200" baseline="0"/>
            <a:t>: </a:t>
          </a:r>
          <a:r>
            <a:rPr lang="en-US" sz="1100" kern="1200" baseline="0" err="1"/>
            <a:t>aktivera</a:t>
          </a:r>
          <a:r>
            <a:rPr lang="en-US" sz="1100" kern="1200" baseline="0"/>
            <a:t> </a:t>
          </a:r>
          <a:r>
            <a:rPr lang="en-US" sz="1100" kern="1200" baseline="0" err="1"/>
            <a:t>alltid</a:t>
          </a:r>
          <a:r>
            <a:rPr lang="en-US" sz="1100" kern="1200" baseline="0"/>
            <a:t> </a:t>
          </a:r>
          <a:r>
            <a:rPr lang="en-US" sz="1100" kern="1200" baseline="0" err="1"/>
            <a:t>appen</a:t>
          </a:r>
          <a:r>
            <a:rPr lang="en-US" sz="1100" kern="1200" baseline="0"/>
            <a:t> </a:t>
          </a:r>
          <a:r>
            <a:rPr lang="en-US" sz="1100" kern="1200" baseline="0" err="1"/>
            <a:t>skolstil</a:t>
          </a:r>
          <a:r>
            <a:rPr lang="en-US" sz="1100" kern="1200" baseline="0">
              <a:latin typeface="Tw Cen MT" panose="020B0602020104020603"/>
            </a:rPr>
            <a:t> </a:t>
          </a:r>
          <a:r>
            <a:rPr lang="en-US" sz="1100" kern="1200" baseline="0" err="1">
              <a:latin typeface="Tw Cen MT" panose="020B0602020104020603"/>
            </a:rPr>
            <a:t>när</a:t>
          </a:r>
          <a:r>
            <a:rPr lang="en-US" sz="1100" kern="1200" baseline="0">
              <a:latin typeface="Tw Cen MT" panose="020B0602020104020603"/>
            </a:rPr>
            <a:t> du </a:t>
          </a:r>
          <a:r>
            <a:rPr lang="en-US" sz="1100" kern="1200" baseline="0" err="1">
              <a:latin typeface="Tw Cen MT" panose="020B0602020104020603"/>
            </a:rPr>
            <a:t>skapar</a:t>
          </a:r>
          <a:r>
            <a:rPr lang="en-US" sz="1100" kern="1200" baseline="0">
              <a:latin typeface="Tw Cen MT" panose="020B0602020104020603"/>
            </a:rPr>
            <a:t> </a:t>
          </a:r>
          <a:r>
            <a:rPr lang="en-US" sz="1100" kern="1200" baseline="0" err="1">
              <a:latin typeface="Tw Cen MT" panose="020B0602020104020603"/>
            </a:rPr>
            <a:t>en</a:t>
          </a:r>
          <a:r>
            <a:rPr lang="en-US" sz="1100" kern="1200" baseline="0">
              <a:latin typeface="Tw Cen MT" panose="020B0602020104020603"/>
            </a:rPr>
            <a:t> </a:t>
          </a:r>
          <a:r>
            <a:rPr lang="en-US" sz="1100" kern="1200" baseline="0" err="1">
              <a:latin typeface="Tw Cen MT" panose="020B0602020104020603"/>
            </a:rPr>
            <a:t>lektion</a:t>
          </a:r>
          <a:r>
            <a:rPr lang="en-US" sz="1100" kern="1200" baseline="0">
              <a:latin typeface="Tw Cen MT" panose="020B0602020104020603"/>
            </a:rPr>
            <a:t> I </a:t>
          </a:r>
          <a:r>
            <a:rPr lang="en-US" sz="1100" kern="1200" baseline="0" err="1">
              <a:latin typeface="Tw Cen MT" panose="020B0602020104020603"/>
            </a:rPr>
            <a:t>Jamf</a:t>
          </a:r>
          <a:r>
            <a:rPr lang="en-US" sz="1100" kern="1200" baseline="0">
              <a:latin typeface="Tw Cen MT" panose="020B0602020104020603"/>
            </a:rPr>
            <a:t> teacher</a:t>
          </a:r>
          <a:r>
            <a:rPr lang="en-US" sz="1100" kern="1200" baseline="0"/>
            <a:t>! </a:t>
          </a:r>
          <a:endParaRPr lang="en-US" sz="1100" kern="1200"/>
        </a:p>
      </dsp:txBody>
      <dsp:txXfrm>
        <a:off x="7918942" y="2102595"/>
        <a:ext cx="2444055" cy="1759719"/>
      </dsp:txXfrm>
    </dsp:sp>
    <dsp:sp modelId="{A1CC5159-F895-464B-AD3E-0EB936674A5D}">
      <dsp:nvSpPr>
        <dsp:cNvPr id="0" name=""/>
        <dsp:cNvSpPr/>
      </dsp:nvSpPr>
      <dsp:spPr>
        <a:xfrm>
          <a:off x="7918942" y="929449"/>
          <a:ext cx="2444055" cy="1173146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418" tIns="165100" rIns="241418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04</a:t>
          </a:r>
        </a:p>
      </dsp:txBody>
      <dsp:txXfrm>
        <a:off x="7918942" y="929449"/>
        <a:ext cx="2444055" cy="11731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rtlCol="0" anchor="b">
            <a:normAutofit/>
          </a:bodyPr>
          <a:lstStyle>
            <a:lvl1pPr algn="ctr">
              <a:defRPr sz="4800"/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 rtlCol="0"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sv-se"/>
              <a:t>Klicka om du vill redigera mall för underrubrikformat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A87A34-81AB-432B-8DAE-1953F412C126}" type="datetimeFigureOut">
              <a:rPr lang="en-US" dirty="0"/>
              <a:t>3/7/2023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2" name="Platshållare för innehåll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A87A34-81AB-432B-8DAE-1953F412C126}" type="datetimeFigureOut">
              <a:rPr lang="en-US" dirty="0"/>
              <a:t>3/7/2023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rtlCol="0" anchor="b">
            <a:normAutofit/>
          </a:bodyPr>
          <a:lstStyle>
            <a:lvl1pPr>
              <a:defRPr sz="4000"/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A87A34-81AB-432B-8DAE-1953F412C126}" type="datetimeFigureOut">
              <a:rPr lang="en-US" dirty="0"/>
              <a:t>3/7/2023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ubrik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2" name="Platshållare för innehåll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13" name="Platshållare för innehåll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A87A34-81AB-432B-8DAE-1953F412C126}" type="datetimeFigureOut">
              <a:rPr lang="en-US" dirty="0"/>
              <a:t>3/7/2023</a:t>
            </a:fld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ubrik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rtlCol="0"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12" name="Platshållare för innehåll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rtlCol="0"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13" name="Platshållare för innehåll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A87A34-81AB-432B-8DAE-1953F412C126}" type="datetimeFigureOut">
              <a:rPr lang="en-US" dirty="0"/>
              <a:t>3/7/2023</a:t>
            </a:fld>
            <a:endParaRPr lang="en-US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A87A34-81AB-432B-8DAE-1953F412C126}" type="datetimeFigureOut">
              <a:rPr lang="en-US" dirty="0"/>
              <a:t>3/7/2023</a:t>
            </a:fld>
            <a:endParaRPr lang="en-US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A87A34-81AB-432B-8DAE-1953F412C126}" type="datetimeFigureOut">
              <a:rPr lang="en-US" dirty="0"/>
              <a:t>3/7/2023</a:t>
            </a:fld>
            <a:endParaRPr lang="en-US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rtlCol="0" anchor="b"/>
          <a:lstStyle>
            <a:lvl1pPr algn="ctr">
              <a:defRPr sz="3200"/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" name="Platshållare för innehåll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 rtlCol="0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A87A34-81AB-432B-8DAE-1953F412C126}" type="datetimeFigureOut">
              <a:rPr lang="en-US" dirty="0"/>
              <a:t>3/7/2023</a:t>
            </a:fld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rtlCol="0" anchor="b"/>
          <a:lstStyle>
            <a:lvl1pPr algn="ctr">
              <a:defRPr sz="3200"/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bild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sv-se"/>
              <a:t>Klicka på ikonen för att lägga till bild</a:t>
            </a:r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 rtlCol="0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A87A34-81AB-432B-8DAE-1953F412C126}" type="datetimeFigureOut">
              <a:rPr lang="en-US" dirty="0"/>
              <a:t>3/7/2023</a:t>
            </a:fld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bild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sv-se"/>
              <a:t>Klicka på ikonen för att lägga till bild</a:t>
            </a:r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 rtlCol="0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A87A34-81AB-432B-8DAE-1953F412C126}" type="datetimeFigureOut">
              <a:rPr lang="en-US" dirty="0"/>
              <a:t>3/7/2023</a:t>
            </a:fld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rtlCol="0" anchor="ctr"/>
          <a:lstStyle>
            <a:lvl1pPr algn="ctr">
              <a:defRPr sz="3200"/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rtlCol="0"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A87A34-81AB-432B-8DAE-1953F412C126}" type="datetimeFigureOut">
              <a:rPr lang="en-US" dirty="0"/>
              <a:t>3/7/2023</a:t>
            </a:fld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rtlCol="0" anchor="ctr"/>
          <a:lstStyle>
            <a:lvl1pPr>
              <a:defRPr sz="3200"/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2" name="Platshållare för text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A87A34-81AB-432B-8DAE-1953F412C126}" type="datetimeFigureOut">
              <a:rPr lang="en-US" dirty="0"/>
              <a:t>3/7/2023</a:t>
            </a:fld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dirty="0"/>
              <a:t>‹#›</a:t>
            </a:fld>
            <a:endParaRPr lang="en-US"/>
          </a:p>
        </p:txBody>
      </p:sp>
      <p:sp>
        <p:nvSpPr>
          <p:cNvPr id="13" name="Textruta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sv-se" sz="800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ruta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sv-se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rtlCol="0" anchor="b"/>
          <a:lstStyle>
            <a:lvl1pPr algn="ctr">
              <a:defRPr sz="3200"/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rtlCol="0"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A87A34-81AB-432B-8DAE-1953F412C126}" type="datetimeFigureOut">
              <a:rPr lang="en-US" dirty="0"/>
              <a:t>3/7/2023</a:t>
            </a:fld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lum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ubrik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7" name="Platshållare för text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8" name="Platshållare för text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9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10" name="Platshållare för text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11" name="Platshållare för text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12" name="Platshållare för text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A87A34-81AB-432B-8DAE-1953F412C126}" type="datetimeFigureOut">
              <a:rPr lang="en-US" dirty="0"/>
              <a:t>3/7/2023</a:t>
            </a:fld>
            <a:endParaRPr lang="en-US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kolum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Rubrik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9" name="Platshållare för text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20" name="Platshållare för bild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sv-se"/>
              <a:t>Klicka på ikonen för att lägga till bild</a:t>
            </a:r>
            <a:endParaRPr lang="en-US"/>
          </a:p>
        </p:txBody>
      </p:sp>
      <p:sp>
        <p:nvSpPr>
          <p:cNvPr id="21" name="Platshållare för text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22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23" name="Platshållare för bild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sv-se"/>
              <a:t>Klicka på ikonen för att lägga till bild</a:t>
            </a:r>
            <a:endParaRPr lang="en-US"/>
          </a:p>
        </p:txBody>
      </p:sp>
      <p:sp>
        <p:nvSpPr>
          <p:cNvPr id="24" name="Platshållare för text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25" name="Platshållare för text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26" name="Platshållare för bild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sv-se"/>
              <a:t>Klicka på ikonen för att lägga till bild</a:t>
            </a:r>
            <a:endParaRPr lang="en-US"/>
          </a:p>
        </p:txBody>
      </p:sp>
      <p:sp>
        <p:nvSpPr>
          <p:cNvPr id="27" name="Platshållare för text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v-se"/>
              <a:t>Redigera format för bakgrundstext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A87A34-81AB-432B-8DAE-1953F412C126}" type="datetimeFigureOut">
              <a:rPr lang="en-US" dirty="0"/>
              <a:t>3/7/2023</a:t>
            </a:fld>
            <a:endParaRPr lang="en-US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1" name="Platshållare 2 för vertikal text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A87A34-81AB-432B-8DAE-1953F412C126}" type="datetimeFigureOut">
              <a:rPr lang="en-US" dirty="0"/>
              <a:t>3/7/2023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8" name="Platshållare 2 för vertikal text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 rtlCol="0"/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A87A34-81AB-432B-8DAE-1953F412C126}" type="datetimeFigureOut">
              <a:rPr lang="en-US" dirty="0"/>
              <a:t>3/7/2023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rtl="0"/>
            <a:fld id="{48A87A34-81AB-432B-8DAE-1953F412C126}" type="datetimeFigureOut">
              <a:rPr lang="en-US" dirty="0"/>
              <a:pPr rtl="0"/>
              <a:t>3/7/2023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rtl="0"/>
            <a:fld id="{6D22F896-40B5-4ADD-8801-0D06FADFA095}" type="slidenum">
              <a:rPr lang="en-US" dirty="0"/>
              <a:pPr rtl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4">
            <a:extLst>
              <a:ext uri="{FF2B5EF4-FFF2-40B4-BE49-F238E27FC236}">
                <a16:creationId xmlns:a16="http://schemas.microsoft.com/office/drawing/2014/main" id="{B63B6C0C-65BB-4F38-9C8A-0892266F8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9D77137-01B7-45E4-AA14-CD9E779B4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913774" y="1365957"/>
            <a:ext cx="10364452" cy="4041422"/>
          </a:xfrm>
        </p:spPr>
        <p:txBody>
          <a:bodyPr rtlCol="0" anchor="ctr">
            <a:normAutofit/>
          </a:bodyPr>
          <a:lstStyle/>
          <a:p>
            <a:r>
              <a:rPr lang="en-US" sz="8000"/>
              <a:t>Erasmus </a:t>
            </a:r>
            <a:br>
              <a:rPr lang="en-US" sz="8000"/>
            </a:br>
            <a:r>
              <a:rPr lang="en-US" sz="8000"/>
              <a:t>3E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317182" y="643465"/>
            <a:ext cx="5961044" cy="722492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sz="2000" b="1">
                <a:solidFill>
                  <a:schemeClr val="tx1">
                    <a:lumMod val="65000"/>
                    <a:lumOff val="35000"/>
                  </a:schemeClr>
                </a:solidFill>
              </a:rPr>
              <a:t>Studiedag 9/1 lärare F-3</a:t>
            </a:r>
          </a:p>
        </p:txBody>
      </p:sp>
    </p:spTree>
    <p:extLst>
      <p:ext uri="{BB962C8B-B14F-4D97-AF65-F5344CB8AC3E}">
        <p14:creationId xmlns:p14="http://schemas.microsoft.com/office/powerpoint/2010/main" val="262218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0"/>
            <a:ext cx="813206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935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FD61829-CFAC-5CBA-F9ED-76914F458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074" y="1314450"/>
            <a:ext cx="2844002" cy="3680244"/>
          </a:xfrm>
        </p:spPr>
        <p:txBody>
          <a:bodyPr>
            <a:normAutofit/>
          </a:bodyPr>
          <a:lstStyle/>
          <a:p>
            <a:pPr algn="l"/>
            <a:r>
              <a:rPr lang="sv-SE" sz="4400"/>
              <a:t>Syfte och mål med dagens arbetet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4059935" cy="1514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377059" y="5962903"/>
            <a:ext cx="2590800" cy="892925"/>
          </a:xfrm>
          <a:prstGeom prst="rect">
            <a:avLst/>
          </a:prstGeom>
        </p:spPr>
      </p:pic>
      <p:graphicFrame>
        <p:nvGraphicFramePr>
          <p:cNvPr id="5" name="Platshållare för innehåll 2">
            <a:extLst>
              <a:ext uri="{FF2B5EF4-FFF2-40B4-BE49-F238E27FC236}">
                <a16:creationId xmlns:a16="http://schemas.microsoft.com/office/drawing/2014/main" id="{50891010-0984-B724-A8FD-189F42251FBC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07268777"/>
              </p:ext>
            </p:extLst>
          </p:nvPr>
        </p:nvGraphicFramePr>
        <p:xfrm>
          <a:off x="4594225" y="889000"/>
          <a:ext cx="6683375" cy="460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93882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62A339-9D12-0FE1-55B0-4C21CF27E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1669" y="409073"/>
            <a:ext cx="5934969" cy="659676"/>
          </a:xfrm>
        </p:spPr>
        <p:txBody>
          <a:bodyPr/>
          <a:lstStyle/>
          <a:p>
            <a:r>
              <a:rPr lang="sv-SE"/>
              <a:t>Repetition av 3E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6F0CBEC-C8CF-6BE5-ACEA-E7A3564FB0F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sv-SE"/>
          </a:p>
          <a:p>
            <a:endParaRPr lang="sv-SE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D5398D8C-0248-3B06-4933-CD76AD1412AE}"/>
              </a:ext>
            </a:extLst>
          </p:cNvPr>
          <p:cNvSpPr txBox="1"/>
          <p:nvPr/>
        </p:nvSpPr>
        <p:spPr>
          <a:xfrm>
            <a:off x="581526" y="2947737"/>
            <a:ext cx="6717631" cy="35693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sv-SE"/>
          </a:p>
        </p:txBody>
      </p:sp>
      <p:pic>
        <p:nvPicPr>
          <p:cNvPr id="13" name="Bildobjekt 13" descr="En bild som visar text&#10;&#10;Automatiskt genererad beskrivning">
            <a:extLst>
              <a:ext uri="{FF2B5EF4-FFF2-40B4-BE49-F238E27FC236}">
                <a16:creationId xmlns:a16="http://schemas.microsoft.com/office/drawing/2014/main" id="{1280DFB1-FED0-4364-C14A-C9F5B7F2B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270000"/>
            <a:ext cx="5537199" cy="4598735"/>
          </a:xfrm>
          <a:prstGeom prst="rect">
            <a:avLst/>
          </a:prstGeom>
        </p:spPr>
      </p:pic>
      <p:pic>
        <p:nvPicPr>
          <p:cNvPr id="14" name="Bildobjekt 14">
            <a:extLst>
              <a:ext uri="{FF2B5EF4-FFF2-40B4-BE49-F238E27FC236}">
                <a16:creationId xmlns:a16="http://schemas.microsoft.com/office/drawing/2014/main" id="{79CD2DBE-1D1E-85C8-2ED3-AB5E01884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9663" y="1584036"/>
            <a:ext cx="2743200" cy="368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406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F86BEAF-FD24-4827-AD37-6785EBC9C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20EF05B-48CD-41DE-82FE-C25A5A300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C9DFF8EB-B522-4773-B8CF-C10622C1F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1991" y="887150"/>
            <a:ext cx="4104281" cy="4940394"/>
          </a:xfrm>
          <a:prstGeom prst="roundRect">
            <a:avLst>
              <a:gd name="adj" fmla="val 4448"/>
            </a:avLst>
          </a:prstGeom>
          <a:solidFill>
            <a:srgbClr val="FFFFFF"/>
          </a:solidFill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</a:pPr>
            <a:endParaRPr lang="en-US" sz="3200" cap="all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EA99E25-F57B-4182-929C-D5A100153A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E1A6989B-09CD-CFD5-53E5-5080AD962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6" y="618517"/>
            <a:ext cx="5910272" cy="159617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Appen Jamf teacher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C7E16F7-268C-63BD-7185-3C916073C0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75" y="2367092"/>
            <a:ext cx="5910274" cy="410589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/>
              <a:t>Appen </a:t>
            </a:r>
            <a:r>
              <a:rPr lang="en-US" err="1"/>
              <a:t>hjälper</a:t>
            </a:r>
            <a:r>
              <a:rPr lang="en-US"/>
              <a:t> dig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lärare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styra</a:t>
            </a:r>
            <a:r>
              <a:rPr lang="en-US"/>
              <a:t> </a:t>
            </a:r>
            <a:r>
              <a:rPr lang="en-US" err="1"/>
              <a:t>elevernas</a:t>
            </a:r>
            <a:r>
              <a:rPr lang="en-US"/>
              <a:t> </a:t>
            </a:r>
            <a:r>
              <a:rPr lang="en-US" err="1"/>
              <a:t>ipad</a:t>
            </a:r>
            <a:r>
              <a:rPr lang="en-US"/>
              <a:t> </a:t>
            </a:r>
          </a:p>
          <a:p>
            <a:pPr indent="-228600" algn="l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err="1"/>
              <a:t>Läraren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välja</a:t>
            </a:r>
            <a:r>
              <a:rPr lang="en-US"/>
              <a:t> </a:t>
            </a:r>
            <a:r>
              <a:rPr lang="en-US" err="1"/>
              <a:t>vilken</a:t>
            </a:r>
            <a:r>
              <a:rPr lang="en-US"/>
              <a:t>/ </a:t>
            </a:r>
            <a:r>
              <a:rPr lang="en-US" err="1"/>
              <a:t>vilka</a:t>
            </a:r>
            <a:r>
              <a:rPr lang="en-US"/>
              <a:t> </a:t>
            </a:r>
            <a:r>
              <a:rPr lang="en-US" err="1"/>
              <a:t>appar</a:t>
            </a:r>
            <a:r>
              <a:rPr lang="en-US"/>
              <a:t> 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hemsidor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ska </a:t>
            </a:r>
            <a:r>
              <a:rPr lang="en-US" err="1"/>
              <a:t>vara</a:t>
            </a:r>
            <a:r>
              <a:rPr lang="en-US"/>
              <a:t> </a:t>
            </a:r>
            <a:r>
              <a:rPr lang="en-US" err="1"/>
              <a:t>synliga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 </a:t>
            </a:r>
            <a:r>
              <a:rPr lang="en-US" err="1"/>
              <a:t>kunna</a:t>
            </a:r>
            <a:r>
              <a:rPr lang="en-US"/>
              <a:t> </a:t>
            </a:r>
            <a:r>
              <a:rPr lang="en-US" err="1"/>
              <a:t>arbeta</a:t>
            </a:r>
            <a:r>
              <a:rPr lang="en-US"/>
              <a:t> I under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aktuell</a:t>
            </a:r>
            <a:r>
              <a:rPr lang="en-US"/>
              <a:t> </a:t>
            </a:r>
            <a:r>
              <a:rPr lang="en-US" err="1"/>
              <a:t>lektion</a:t>
            </a:r>
            <a:endParaRPr lang="en-US"/>
          </a:p>
          <a:p>
            <a:pPr indent="-228600" algn="l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err="1"/>
              <a:t>Läraren</a:t>
            </a:r>
            <a:r>
              <a:rPr lang="en-US"/>
              <a:t> </a:t>
            </a:r>
            <a:r>
              <a:rPr lang="en-US" err="1"/>
              <a:t>använder</a:t>
            </a:r>
            <a:r>
              <a:rPr lang="en-US"/>
              <a:t> sin </a:t>
            </a:r>
            <a:r>
              <a:rPr lang="en-US" err="1"/>
              <a:t>Ipad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aktiverar</a:t>
            </a:r>
            <a:r>
              <a:rPr lang="en-US"/>
              <a:t> </a:t>
            </a:r>
            <a:r>
              <a:rPr lang="en-US" err="1"/>
              <a:t>restriktionerna</a:t>
            </a:r>
            <a:r>
              <a:rPr lang="en-US"/>
              <a:t> </a:t>
            </a:r>
            <a:r>
              <a:rPr lang="en-US" err="1"/>
              <a:t>innan</a:t>
            </a:r>
            <a:r>
              <a:rPr lang="en-US"/>
              <a:t> </a:t>
            </a:r>
            <a:r>
              <a:rPr lang="en-US" err="1"/>
              <a:t>eleverna</a:t>
            </a:r>
            <a:r>
              <a:rPr lang="en-US"/>
              <a:t> tar </a:t>
            </a:r>
            <a:r>
              <a:rPr lang="en-US" err="1"/>
              <a:t>fram</a:t>
            </a:r>
            <a:r>
              <a:rPr lang="en-US"/>
              <a:t> </a:t>
            </a:r>
            <a:r>
              <a:rPr lang="en-US" err="1"/>
              <a:t>Ipaden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släpper</a:t>
            </a:r>
            <a:r>
              <a:rPr lang="en-US"/>
              <a:t> </a:t>
            </a:r>
            <a:r>
              <a:rPr lang="en-US" err="1"/>
              <a:t>restriktionerna</a:t>
            </a:r>
            <a:r>
              <a:rPr lang="en-US"/>
              <a:t> </a:t>
            </a:r>
            <a:r>
              <a:rPr lang="en-US" err="1"/>
              <a:t>innan</a:t>
            </a:r>
            <a:r>
              <a:rPr lang="en-US"/>
              <a:t> </a:t>
            </a:r>
            <a:r>
              <a:rPr lang="en-US" err="1"/>
              <a:t>lektionen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slut</a:t>
            </a:r>
          </a:p>
          <a:p>
            <a:pPr indent="-228600" algn="l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err="1"/>
              <a:t>Läraren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göra</a:t>
            </a:r>
            <a:r>
              <a:rPr lang="en-US"/>
              <a:t> </a:t>
            </a:r>
            <a:r>
              <a:rPr lang="en-US" err="1"/>
              <a:t>inställningar</a:t>
            </a:r>
            <a:r>
              <a:rPr lang="en-US"/>
              <a:t> för </a:t>
            </a:r>
            <a:r>
              <a:rPr lang="en-US" err="1"/>
              <a:t>hela</a:t>
            </a:r>
            <a:r>
              <a:rPr lang="en-US"/>
              <a:t> </a:t>
            </a:r>
            <a:r>
              <a:rPr lang="en-US" err="1"/>
              <a:t>klassen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 </a:t>
            </a:r>
            <a:r>
              <a:rPr lang="en-US" err="1"/>
              <a:t>enskilda</a:t>
            </a:r>
            <a:r>
              <a:rPr lang="en-US"/>
              <a:t> </a:t>
            </a:r>
            <a:r>
              <a:rPr lang="en-US" err="1"/>
              <a:t>elever</a:t>
            </a:r>
            <a:endParaRPr lang="en-US"/>
          </a:p>
          <a:p>
            <a:pPr indent="-228600" algn="l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err="1"/>
              <a:t>Läraren</a:t>
            </a:r>
            <a:r>
              <a:rPr lang="en-US"/>
              <a:t> 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spara</a:t>
            </a:r>
            <a:r>
              <a:rPr lang="en-US"/>
              <a:t> "</a:t>
            </a:r>
            <a:r>
              <a:rPr lang="en-US" err="1"/>
              <a:t>skapade</a:t>
            </a:r>
            <a:r>
              <a:rPr lang="en-US"/>
              <a:t> </a:t>
            </a:r>
            <a:r>
              <a:rPr lang="en-US" err="1"/>
              <a:t>lektioner</a:t>
            </a:r>
            <a:r>
              <a:rPr lang="en-US"/>
              <a:t>" med </a:t>
            </a:r>
            <a:r>
              <a:rPr lang="en-US" err="1"/>
              <a:t>olika</a:t>
            </a:r>
            <a:r>
              <a:rPr lang="en-US"/>
              <a:t> </a:t>
            </a:r>
            <a:r>
              <a:rPr lang="en-US" err="1"/>
              <a:t>restriktioner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snabbt</a:t>
            </a:r>
            <a:r>
              <a:rPr lang="en-US"/>
              <a:t> </a:t>
            </a:r>
            <a:r>
              <a:rPr lang="en-US" err="1"/>
              <a:t>aktiviera</a:t>
            </a:r>
            <a:r>
              <a:rPr lang="en-US"/>
              <a:t> dessa vid </a:t>
            </a:r>
            <a:r>
              <a:rPr lang="en-US" err="1"/>
              <a:t>aktuella</a:t>
            </a:r>
            <a:r>
              <a:rPr lang="en-US"/>
              <a:t> </a:t>
            </a:r>
            <a:r>
              <a:rPr lang="en-US" err="1"/>
              <a:t>lektioner</a:t>
            </a:r>
            <a:endParaRPr lang="en-US"/>
          </a:p>
          <a:p>
            <a:pPr indent="-228600" algn="l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/>
              <a:t>Camilla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lagt</a:t>
            </a:r>
            <a:r>
              <a:rPr lang="en-US"/>
              <a:t> till </a:t>
            </a:r>
            <a:r>
              <a:rPr lang="en-US" err="1"/>
              <a:t>alla</a:t>
            </a:r>
            <a:r>
              <a:rPr lang="en-US"/>
              <a:t> </a:t>
            </a:r>
            <a:r>
              <a:rPr lang="en-US" err="1"/>
              <a:t>elever</a:t>
            </a:r>
            <a:r>
              <a:rPr lang="en-US"/>
              <a:t> I </a:t>
            </a:r>
            <a:r>
              <a:rPr lang="en-US" err="1"/>
              <a:t>respektive</a:t>
            </a:r>
            <a:r>
              <a:rPr lang="en-US"/>
              <a:t> </a:t>
            </a:r>
            <a:r>
              <a:rPr lang="en-US" err="1"/>
              <a:t>klass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 </a:t>
            </a:r>
            <a:r>
              <a:rPr lang="en-US" err="1"/>
              <a:t>aktuella</a:t>
            </a:r>
            <a:r>
              <a:rPr lang="en-US"/>
              <a:t> </a:t>
            </a:r>
            <a:r>
              <a:rPr lang="en-US" err="1"/>
              <a:t>lärare</a:t>
            </a:r>
            <a:endParaRPr lang="en-US"/>
          </a:p>
          <a:p>
            <a:pPr indent="-228600" algn="l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err="1"/>
              <a:t>Använd</a:t>
            </a:r>
            <a:r>
              <a:rPr lang="en-US"/>
              <a:t> </a:t>
            </a:r>
            <a:r>
              <a:rPr lang="en-US" err="1"/>
              <a:t>Lathunden</a:t>
            </a:r>
            <a:r>
              <a:rPr lang="en-US"/>
              <a:t> för </a:t>
            </a:r>
            <a:r>
              <a:rPr lang="en-US" err="1"/>
              <a:t>appen</a:t>
            </a:r>
            <a:r>
              <a:rPr lang="en-US"/>
              <a:t> </a:t>
            </a:r>
          </a:p>
          <a:p>
            <a:pPr indent="-228600" algn="l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11" name="Bildobjekt 12">
            <a:extLst>
              <a:ext uri="{FF2B5EF4-FFF2-40B4-BE49-F238E27FC236}">
                <a16:creationId xmlns:a16="http://schemas.microsoft.com/office/drawing/2014/main" id="{331E58D2-993B-D849-5972-8FCA39EFF3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1980" y="1522664"/>
            <a:ext cx="3438357" cy="343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101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03EFFD-C31F-BB8F-9E43-B9BE3D6DF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Dagens uppgift</a:t>
            </a:r>
          </a:p>
        </p:txBody>
      </p:sp>
      <p:graphicFrame>
        <p:nvGraphicFramePr>
          <p:cNvPr id="8" name="Platshållare för innehåll 2">
            <a:extLst>
              <a:ext uri="{FF2B5EF4-FFF2-40B4-BE49-F238E27FC236}">
                <a16:creationId xmlns:a16="http://schemas.microsoft.com/office/drawing/2014/main" id="{D57456AB-CAF0-938D-B5FF-DEECFFD3CBC3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43862964"/>
              </p:ext>
            </p:extLst>
          </p:nvPr>
        </p:nvGraphicFramePr>
        <p:xfrm>
          <a:off x="5078062" y="609600"/>
          <a:ext cx="7118235" cy="5971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C86FBE0-F39A-C52C-6921-A391120BCCB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sv-SE"/>
          </a:p>
          <a:p>
            <a:r>
              <a:rPr lang="sv-SE" b="1"/>
              <a:t>Skapa tre aktiviteter/ lektioner i </a:t>
            </a:r>
            <a:r>
              <a:rPr lang="sv-SE" b="1" err="1"/>
              <a:t>appen</a:t>
            </a:r>
            <a:r>
              <a:rPr lang="sv-SE" b="1"/>
              <a:t> "</a:t>
            </a:r>
            <a:r>
              <a:rPr lang="sv-SE" b="1" err="1"/>
              <a:t>Jamf</a:t>
            </a:r>
            <a:r>
              <a:rPr lang="sv-SE" b="1"/>
              <a:t> </a:t>
            </a:r>
            <a:r>
              <a:rPr lang="sv-SE" b="1" err="1"/>
              <a:t>Teacher</a:t>
            </a:r>
            <a:r>
              <a:rPr lang="sv-SE" b="1"/>
              <a:t>" som innehåller våra 3E. </a:t>
            </a:r>
          </a:p>
          <a:p>
            <a:r>
              <a:rPr lang="sv-SE"/>
              <a:t>Vi arbetar årskursvis och sitter i varsitt klassrum som tillhör åk 1, C112, c113, c118. Åk F sitter i ett av grupprummen. </a:t>
            </a:r>
          </a:p>
          <a:p>
            <a:r>
              <a:rPr lang="sv-SE"/>
              <a:t>Återsamling och redovisning </a:t>
            </a:r>
            <a:r>
              <a:rPr lang="sv-SE" err="1"/>
              <a:t>kl</a:t>
            </a:r>
            <a:r>
              <a:rPr lang="sv-SE"/>
              <a:t> 10.50</a:t>
            </a:r>
          </a:p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2107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E5D4A1-899D-1512-63CF-AE299DB89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609600"/>
            <a:ext cx="10373632" cy="613576"/>
          </a:xfrm>
        </p:spPr>
        <p:txBody>
          <a:bodyPr>
            <a:normAutofit fontScale="90000"/>
          </a:bodyPr>
          <a:lstStyle/>
          <a:p>
            <a:r>
              <a:rPr lang="sv-SE"/>
              <a:t>Exempel på aktivitet </a:t>
            </a:r>
            <a:br>
              <a:rPr lang="sv-SE"/>
            </a:br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C18384E-6C40-2F7F-B560-44A05B621D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3774" y="1228683"/>
            <a:ext cx="3298976" cy="576262"/>
          </a:xfrm>
        </p:spPr>
        <p:txBody>
          <a:bodyPr/>
          <a:lstStyle/>
          <a:p>
            <a:r>
              <a:rPr lang="sv-SE" b="1"/>
              <a:t>E-</a:t>
            </a:r>
            <a:r>
              <a:rPr lang="sv-SE" b="1" err="1"/>
              <a:t>tools</a:t>
            </a:r>
            <a:endParaRPr lang="sv-SE" b="1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5E6A4A3-B87E-102A-005A-3D2756AA4A57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581" y="1804945"/>
            <a:ext cx="3298976" cy="644472"/>
          </a:xfrm>
        </p:spPr>
        <p:txBody>
          <a:bodyPr/>
          <a:lstStyle/>
          <a:p>
            <a:r>
              <a:rPr lang="sv-SE"/>
              <a:t>Verktyg: </a:t>
            </a:r>
            <a:r>
              <a:rPr lang="sv-SE" err="1"/>
              <a:t>appar</a:t>
            </a:r>
            <a:r>
              <a:rPr lang="sv-SE"/>
              <a:t>, program, hemsida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3637160-D35A-BE20-91BD-8D34F1A8B9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05497" y="1228683"/>
            <a:ext cx="3291521" cy="576262"/>
          </a:xfrm>
        </p:spPr>
        <p:txBody>
          <a:bodyPr/>
          <a:lstStyle/>
          <a:p>
            <a:r>
              <a:rPr lang="sv-SE" b="1"/>
              <a:t>E- moderation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AF3D6445-E07A-B585-B758-50EB64FB1AEC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450528" y="1804945"/>
            <a:ext cx="3284991" cy="644472"/>
          </a:xfrm>
        </p:spPr>
        <p:txBody>
          <a:bodyPr/>
          <a:lstStyle/>
          <a:p>
            <a:r>
              <a:rPr lang="sv-SE"/>
              <a:t>Hur vi får eleven delaktig, interaktiv och engagerad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D1DAA1D6-E885-5842-3943-23B01F01A1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73298" y="1228683"/>
            <a:ext cx="3304928" cy="576262"/>
          </a:xfrm>
        </p:spPr>
        <p:txBody>
          <a:bodyPr/>
          <a:lstStyle/>
          <a:p>
            <a:r>
              <a:rPr lang="sv-SE" b="1"/>
              <a:t>E-</a:t>
            </a:r>
            <a:r>
              <a:rPr lang="sv-SE" b="1" err="1"/>
              <a:t>Assessement</a:t>
            </a:r>
            <a:endParaRPr lang="sv-SE" b="1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018F2DDE-94B6-6600-ED1E-8247DFD26906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982479" y="1804945"/>
            <a:ext cx="3295748" cy="883171"/>
          </a:xfrm>
        </p:spPr>
        <p:txBody>
          <a:bodyPr/>
          <a:lstStyle/>
          <a:p>
            <a:r>
              <a:rPr lang="sv-SE"/>
              <a:t>Utvärdering: vad använder vi det till, hur använder vi det, varför är det användbart? Hur vet vi vad eleverna lärt sig?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4616EA2E-94D5-2A55-1453-9EDE7966B8A4}"/>
              </a:ext>
            </a:extLst>
          </p:cNvPr>
          <p:cNvSpPr txBox="1"/>
          <p:nvPr/>
        </p:nvSpPr>
        <p:spPr>
          <a:xfrm>
            <a:off x="468217" y="2566011"/>
            <a:ext cx="7968867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b="1"/>
              <a:t>Aktivitet: </a:t>
            </a:r>
            <a:r>
              <a:rPr lang="sv-SE"/>
              <a:t>Veckans ord/ ord från Läsresans kapitel</a:t>
            </a:r>
          </a:p>
          <a:p>
            <a:r>
              <a:rPr lang="sv-SE" b="1"/>
              <a:t>E-</a:t>
            </a:r>
            <a:r>
              <a:rPr lang="sv-SE" b="1" err="1"/>
              <a:t>tools</a:t>
            </a:r>
            <a:r>
              <a:rPr lang="sv-SE" b="1"/>
              <a:t>: </a:t>
            </a:r>
            <a:r>
              <a:rPr lang="sv-SE"/>
              <a:t>Skolstil, </a:t>
            </a:r>
            <a:r>
              <a:rPr lang="sv-SE" err="1"/>
              <a:t>Lumio</a:t>
            </a:r>
            <a:r>
              <a:rPr lang="sv-SE"/>
              <a:t> Smartboard </a:t>
            </a:r>
          </a:p>
          <a:p>
            <a:r>
              <a:rPr lang="sv-SE" b="1"/>
              <a:t>E-</a:t>
            </a:r>
            <a:r>
              <a:rPr lang="sv-SE" b="1" err="1"/>
              <a:t>modoration</a:t>
            </a:r>
            <a:r>
              <a:rPr lang="sv-SE" b="1"/>
              <a:t>:</a:t>
            </a:r>
            <a:r>
              <a:rPr lang="sv-SE"/>
              <a:t> Eleverna arbetar i par och sätter in orden i meningar i </a:t>
            </a:r>
            <a:r>
              <a:rPr lang="sv-SE" err="1"/>
              <a:t>appen</a:t>
            </a:r>
            <a:r>
              <a:rPr lang="sv-SE"/>
              <a:t> Skolstil. </a:t>
            </a:r>
          </a:p>
          <a:p>
            <a:r>
              <a:rPr lang="sv-SE"/>
              <a:t>Eleverna arbetar i </a:t>
            </a:r>
            <a:r>
              <a:rPr lang="sv-SE" err="1"/>
              <a:t>Lumio</a:t>
            </a:r>
            <a:r>
              <a:rPr lang="sv-SE"/>
              <a:t> med uppgiften "fylla i luckorna" med samma ord. </a:t>
            </a:r>
          </a:p>
          <a:p>
            <a:r>
              <a:rPr lang="sv-SE" b="1"/>
              <a:t>E-</a:t>
            </a:r>
            <a:r>
              <a:rPr lang="sv-SE" b="1" err="1"/>
              <a:t>assessement</a:t>
            </a:r>
            <a:r>
              <a:rPr lang="sv-SE" b="1"/>
              <a:t>: </a:t>
            </a:r>
            <a:r>
              <a:rPr lang="sv-SE"/>
              <a:t>Eleverna tränar ordförståelse och meningsbyggnad </a:t>
            </a:r>
          </a:p>
          <a:p>
            <a:r>
              <a:rPr lang="sv-SE"/>
              <a:t>både i par och enskilt. Eleverna visar att de lärt sig ordens betydelse </a:t>
            </a:r>
          </a:p>
          <a:p>
            <a:r>
              <a:rPr lang="sv-SE"/>
              <a:t>i övningen "fylla i luckorna". </a:t>
            </a:r>
          </a:p>
          <a:p>
            <a:endParaRPr lang="sv-SE"/>
          </a:p>
          <a:p>
            <a:r>
              <a:rPr lang="sv-SE"/>
              <a:t>I </a:t>
            </a:r>
            <a:r>
              <a:rPr lang="sv-SE" err="1"/>
              <a:t>appen</a:t>
            </a:r>
            <a:r>
              <a:rPr lang="sv-SE"/>
              <a:t> "</a:t>
            </a:r>
            <a:r>
              <a:rPr lang="sv-SE" err="1"/>
              <a:t>Jamf</a:t>
            </a:r>
            <a:r>
              <a:rPr lang="sv-SE"/>
              <a:t> </a:t>
            </a:r>
            <a:r>
              <a:rPr lang="sv-SE" err="1"/>
              <a:t>teacher</a:t>
            </a:r>
            <a:r>
              <a:rPr lang="sv-SE"/>
              <a:t>" har jag skapat en lektion och </a:t>
            </a:r>
          </a:p>
          <a:p>
            <a:r>
              <a:rPr lang="sv-SE"/>
              <a:t>gjort restriktioner så endast </a:t>
            </a:r>
            <a:r>
              <a:rPr lang="sv-SE" err="1"/>
              <a:t>appen</a:t>
            </a:r>
            <a:r>
              <a:rPr lang="sv-SE"/>
              <a:t> Skolstil är synlig och det </a:t>
            </a:r>
          </a:p>
          <a:p>
            <a:r>
              <a:rPr lang="sv-SE"/>
              <a:t>är endast hemsidan för inloggningen till </a:t>
            </a:r>
            <a:r>
              <a:rPr lang="sv-SE" err="1"/>
              <a:t>Lumio</a:t>
            </a:r>
            <a:r>
              <a:rPr lang="sv-SE"/>
              <a:t> som är öppen. </a:t>
            </a:r>
          </a:p>
          <a:p>
            <a:endParaRPr lang="sv-SE"/>
          </a:p>
        </p:txBody>
      </p:sp>
      <p:pic>
        <p:nvPicPr>
          <p:cNvPr id="11" name="Bildobjekt 11" descr="En bild som visar text&#10;&#10;Automatiskt genererad beskrivning">
            <a:extLst>
              <a:ext uri="{FF2B5EF4-FFF2-40B4-BE49-F238E27FC236}">
                <a16:creationId xmlns:a16="http://schemas.microsoft.com/office/drawing/2014/main" id="{1711EEA4-B214-6D64-036C-65D55CAE3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6135" y="3879771"/>
            <a:ext cx="5359705" cy="286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655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F3DADC0-BDF6-241E-2B0C-57C9DE9CC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>
            <a:normAutofit/>
          </a:bodyPr>
          <a:lstStyle/>
          <a:p>
            <a:r>
              <a:rPr lang="sv-SE"/>
              <a:t>Tips på vägen!</a:t>
            </a:r>
            <a:br>
              <a:rPr lang="sv-SE"/>
            </a:br>
            <a:endParaRPr lang="sv-SE"/>
          </a:p>
        </p:txBody>
      </p:sp>
      <p:graphicFrame>
        <p:nvGraphicFramePr>
          <p:cNvPr id="5" name="Platshållare för innehåll 2">
            <a:extLst>
              <a:ext uri="{FF2B5EF4-FFF2-40B4-BE49-F238E27FC236}">
                <a16:creationId xmlns:a16="http://schemas.microsoft.com/office/drawing/2014/main" id="{2023A6DF-5E92-4A59-C88A-F46BAFB4D692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93189246"/>
              </p:ext>
            </p:extLst>
          </p:nvPr>
        </p:nvGraphicFramePr>
        <p:xfrm>
          <a:off x="914400" y="1559319"/>
          <a:ext cx="10363200" cy="4791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4175148"/>
      </p:ext>
    </p:extLst>
  </p:cSld>
  <p:clrMapOvr>
    <a:masterClrMapping/>
  </p:clrMapOvr>
</p:sld>
</file>

<file path=ppt/theme/theme1.xml><?xml version="1.0" encoding="utf-8"?>
<a:theme xmlns:a="http://schemas.openxmlformats.org/drawingml/2006/main" name="Droppe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7A8095162CC2C4C9CE56387BA014210" ma:contentTypeVersion="16" ma:contentTypeDescription="Skapa ett nytt dokument." ma:contentTypeScope="" ma:versionID="1a8d88866dffe7091d5b558c3b452dbe">
  <xsd:schema xmlns:xsd="http://www.w3.org/2001/XMLSchema" xmlns:xs="http://www.w3.org/2001/XMLSchema" xmlns:p="http://schemas.microsoft.com/office/2006/metadata/properties" xmlns:ns2="a680be46-e82b-4e0e-9c86-b49faadfed80" xmlns:ns3="4d7603d0-32a4-4e99-b93a-98bbcf54baac" targetNamespace="http://schemas.microsoft.com/office/2006/metadata/properties" ma:root="true" ma:fieldsID="2dd34750235aea9b4ece1b8fa7d985c1" ns2:_="" ns3:_="">
    <xsd:import namespace="a680be46-e82b-4e0e-9c86-b49faadfed80"/>
    <xsd:import namespace="4d7603d0-32a4-4e99-b93a-98bbcf54ba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80be46-e82b-4e0e-9c86-b49faadfed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ildmarkeringar" ma:readOnly="false" ma:fieldId="{5cf76f15-5ced-4ddc-b409-7134ff3c332f}" ma:taxonomyMulti="true" ma:sspId="a1e0213d-ec2a-484f-b77d-75d09db392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7603d0-32a4-4e99-b93a-98bbcf54baa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f884417-04e5-48f8-b620-0a8fd471c093}" ma:internalName="TaxCatchAll" ma:showField="CatchAllData" ma:web="4d7603d0-32a4-4e99-b93a-98bbcf54ba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680be46-e82b-4e0e-9c86-b49faadfed80">
      <Terms xmlns="http://schemas.microsoft.com/office/infopath/2007/PartnerControls"/>
    </lcf76f155ced4ddcb4097134ff3c332f>
    <TaxCatchAll xmlns="4d7603d0-32a4-4e99-b93a-98bbcf54baac" xsi:nil="true"/>
  </documentManagement>
</p:properties>
</file>

<file path=customXml/itemProps1.xml><?xml version="1.0" encoding="utf-8"?>
<ds:datastoreItem xmlns:ds="http://schemas.openxmlformats.org/officeDocument/2006/customXml" ds:itemID="{A4BF9142-F504-40D5-9C1C-F01965F263A8}"/>
</file>

<file path=customXml/itemProps2.xml><?xml version="1.0" encoding="utf-8"?>
<ds:datastoreItem xmlns:ds="http://schemas.openxmlformats.org/officeDocument/2006/customXml" ds:itemID="{84A272E3-57FE-4983-A9EB-E3D6F3C5162C}"/>
</file>

<file path=customXml/itemProps3.xml><?xml version="1.0" encoding="utf-8"?>
<ds:datastoreItem xmlns:ds="http://schemas.openxmlformats.org/officeDocument/2006/customXml" ds:itemID="{64516EAD-4487-46AB-A517-DF1C61DB7AD6}"/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Application>Microsoft Office PowerPoint</Application>
  <PresentationFormat>Bredbild</PresentationFormat>
  <Slides>7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8" baseType="lpstr">
      <vt:lpstr>Droppe</vt:lpstr>
      <vt:lpstr>Erasmus  3E</vt:lpstr>
      <vt:lpstr>Syfte och mål med dagens arbetet</vt:lpstr>
      <vt:lpstr>Repetition av 3E</vt:lpstr>
      <vt:lpstr>Appen Jamf teacher</vt:lpstr>
      <vt:lpstr>Dagens uppgift</vt:lpstr>
      <vt:lpstr>Exempel på aktivitet  </vt:lpstr>
      <vt:lpstr>Tips på vägen!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/>
  <cp:revision>2</cp:revision>
  <dcterms:created xsi:type="dcterms:W3CDTF">2023-01-07T09:38:57Z</dcterms:created>
  <dcterms:modified xsi:type="dcterms:W3CDTF">2023-03-07T09:10:02Z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0x01010047A8095162CC2C4C9CE56387BA014210</vt:lpwstr>
  </property>
</Properties>
</file>